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8" r:id="rId3"/>
    <p:sldMasterId id="2147483711" r:id="rId4"/>
    <p:sldMasterId id="2147483724" r:id="rId5"/>
    <p:sldMasterId id="2147483737" r:id="rId6"/>
    <p:sldMasterId id="2147483750" r:id="rId7"/>
    <p:sldMasterId id="2147483774" r:id="rId8"/>
  </p:sldMasterIdLst>
  <p:notesMasterIdLst>
    <p:notesMasterId r:id="rId110"/>
  </p:notesMasterIdLst>
  <p:sldIdLst>
    <p:sldId id="257" r:id="rId9"/>
    <p:sldId id="277" r:id="rId10"/>
    <p:sldId id="295" r:id="rId11"/>
    <p:sldId id="356" r:id="rId12"/>
    <p:sldId id="298" r:id="rId13"/>
    <p:sldId id="297" r:id="rId14"/>
    <p:sldId id="344" r:id="rId15"/>
    <p:sldId id="283" r:id="rId16"/>
    <p:sldId id="299" r:id="rId17"/>
    <p:sldId id="357" r:id="rId18"/>
    <p:sldId id="358" r:id="rId19"/>
    <p:sldId id="359" r:id="rId20"/>
    <p:sldId id="345" r:id="rId21"/>
    <p:sldId id="300" r:id="rId22"/>
    <p:sldId id="360" r:id="rId23"/>
    <p:sldId id="301" r:id="rId24"/>
    <p:sldId id="346" r:id="rId25"/>
    <p:sldId id="302" r:id="rId26"/>
    <p:sldId id="303" r:id="rId27"/>
    <p:sldId id="259" r:id="rId28"/>
    <p:sldId id="260" r:id="rId29"/>
    <p:sldId id="347" r:id="rId30"/>
    <p:sldId id="335" r:id="rId31"/>
    <p:sldId id="336" r:id="rId32"/>
    <p:sldId id="337" r:id="rId33"/>
    <p:sldId id="338" r:id="rId34"/>
    <p:sldId id="339" r:id="rId35"/>
    <p:sldId id="341" r:id="rId36"/>
    <p:sldId id="290" r:id="rId37"/>
    <p:sldId id="292" r:id="rId38"/>
    <p:sldId id="294" r:id="rId39"/>
    <p:sldId id="293" r:id="rId40"/>
    <p:sldId id="343" r:id="rId41"/>
    <p:sldId id="348" r:id="rId42"/>
    <p:sldId id="304" r:id="rId43"/>
    <p:sldId id="305" r:id="rId44"/>
    <p:sldId id="306" r:id="rId45"/>
    <p:sldId id="368" r:id="rId46"/>
    <p:sldId id="349" r:id="rId47"/>
    <p:sldId id="331" r:id="rId48"/>
    <p:sldId id="332" r:id="rId49"/>
    <p:sldId id="333" r:id="rId50"/>
    <p:sldId id="342" r:id="rId51"/>
    <p:sldId id="361" r:id="rId52"/>
    <p:sldId id="362" r:id="rId53"/>
    <p:sldId id="363" r:id="rId54"/>
    <p:sldId id="350" r:id="rId55"/>
    <p:sldId id="319" r:id="rId56"/>
    <p:sldId id="320" r:id="rId57"/>
    <p:sldId id="285" r:id="rId58"/>
    <p:sldId id="370" r:id="rId59"/>
    <p:sldId id="281" r:id="rId60"/>
    <p:sldId id="321" r:id="rId61"/>
    <p:sldId id="351" r:id="rId62"/>
    <p:sldId id="322" r:id="rId63"/>
    <p:sldId id="288" r:id="rId64"/>
    <p:sldId id="371" r:id="rId65"/>
    <p:sldId id="323" r:id="rId66"/>
    <p:sldId id="289" r:id="rId67"/>
    <p:sldId id="352" r:id="rId68"/>
    <p:sldId id="310" r:id="rId69"/>
    <p:sldId id="312" r:id="rId70"/>
    <p:sldId id="313" r:id="rId71"/>
    <p:sldId id="314" r:id="rId72"/>
    <p:sldId id="296" r:id="rId73"/>
    <p:sldId id="315" r:id="rId74"/>
    <p:sldId id="316" r:id="rId75"/>
    <p:sldId id="284" r:id="rId76"/>
    <p:sldId id="317" r:id="rId77"/>
    <p:sldId id="318" r:id="rId78"/>
    <p:sldId id="353" r:id="rId79"/>
    <p:sldId id="324" r:id="rId80"/>
    <p:sldId id="275" r:id="rId81"/>
    <p:sldId id="355" r:id="rId82"/>
    <p:sldId id="325" r:id="rId83"/>
    <p:sldId id="326" r:id="rId84"/>
    <p:sldId id="327" r:id="rId85"/>
    <p:sldId id="328" r:id="rId86"/>
    <p:sldId id="276" r:id="rId87"/>
    <p:sldId id="263" r:id="rId88"/>
    <p:sldId id="329" r:id="rId89"/>
    <p:sldId id="264" r:id="rId90"/>
    <p:sldId id="265" r:id="rId91"/>
    <p:sldId id="266" r:id="rId92"/>
    <p:sldId id="267" r:id="rId93"/>
    <p:sldId id="271" r:id="rId94"/>
    <p:sldId id="272" r:id="rId95"/>
    <p:sldId id="330" r:id="rId96"/>
    <p:sldId id="268" r:id="rId97"/>
    <p:sldId id="274" r:id="rId98"/>
    <p:sldId id="354" r:id="rId99"/>
    <p:sldId id="307" r:id="rId100"/>
    <p:sldId id="369" r:id="rId101"/>
    <p:sldId id="366" r:id="rId102"/>
    <p:sldId id="308" r:id="rId103"/>
    <p:sldId id="364" r:id="rId104"/>
    <p:sldId id="261" r:id="rId105"/>
    <p:sldId id="367" r:id="rId106"/>
    <p:sldId id="365" r:id="rId107"/>
    <p:sldId id="262" r:id="rId108"/>
    <p:sldId id="372" r:id="rId10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DAC570-6FAD-4FD9-B2E3-960532F3B41A}" v="106" dt="2024-02-25T22:59:30.258"/>
    <p1510:client id="{313AAEC5-E2BC-7061-A8A1-D68488AA35F4}" v="1" dt="2024-02-24T12:38:54.439"/>
    <p1510:client id="{3CC96B8F-040A-4BD7-BC30-45C98D22F597}" v="29" dt="2024-02-25T21:07:13.597"/>
    <p1510:client id="{500EA442-9B23-ABC3-1063-F032A98ECFFD}" v="2" dt="2024-02-25T17:15:42.618"/>
    <p1510:client id="{6E2A308C-EFC4-E6E0-6602-BCAA0EC30D51}" v="1574" dt="2024-02-24T15:04:15.417"/>
    <p1510:client id="{70055573-FF1F-00F6-9EDA-D46FD94F75A4}" v="804" dt="2024-02-25T22:14:13.008"/>
    <p1510:client id="{71657DD4-E167-9D01-A977-3C9F10873405}" v="10" dt="2024-02-25T20:51:37.364"/>
    <p1510:client id="{8D9833E6-BCFE-5872-F460-2D7C0C54AB09}" v="280" dt="2024-02-25T21:06:44.046"/>
    <p1510:client id="{8E42FB80-9196-7026-E35B-07E2BB38725D}" v="61" dt="2024-02-25T21:43:27.690"/>
    <p1510:client id="{9057E9E6-AE67-47CA-D24A-0ADA60A32760}" v="14" dt="2024-02-25T15:45:58.859"/>
    <p1510:client id="{C2F54DA7-C29E-0459-20CF-310AAFBBC95A}" v="108" dt="2024-02-25T20:13:13.936"/>
    <p1510:client id="{C452409B-29D2-5480-8E7E-A0B0D6DFE30A}" v="2" dt="2024-02-26T08:56:07.575"/>
    <p1510:client id="{CBD69D76-DE2B-1265-E042-7AE48352C323}" v="21" dt="2024-02-25T22:42:31.500"/>
    <p1510:client id="{D12F2FF2-225F-510F-6813-59D631622037}" v="141" dt="2024-02-24T21:15:34.228"/>
    <p1510:client id="{D7AEE128-651A-9D8E-D091-52C48CB9D148}" v="2863" dt="2024-02-25T15:41:20.027"/>
    <p1510:client id="{D7B4DCE1-7A27-49ED-B6BD-D3D7F1515069}" v="3488" dt="2024-02-24T21:45:24.491"/>
    <p1510:client id="{E64F648A-B47F-7644-9A7B-140889ACA0A2}" v="662" dt="2024-02-25T23:05:24.742"/>
    <p1510:client id="{EAA0DEED-A419-9BCA-235B-850C04EE3762}" v="266" dt="2024-02-24T11:10:42.183"/>
    <p1510:client id="{EAC6C21C-155E-9FAD-F8F1-DD2BAE896A02}" v="7" dt="2024-02-25T22:19:32.080"/>
    <p1510:client id="{F0B60059-EA64-E737-BC73-28AB66B09D89}" v="24" dt="2024-02-25T20:56:47.991"/>
    <p1510:client id="{FF52875A-ACD3-A84B-629A-5B78712D0AAC}" v="56" dt="2024-02-25T18:05:09.15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Stile con tema 2 - Color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Stile chiaro 3 - Color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theme" Target="theme/theme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3d32c5b97b0e3f268b5d157a834d65813780b00183c7216ed1f0ae3ab4005a0::" providerId="AD" clId="Web-{D7AEE128-651A-9D8E-D091-52C48CB9D148}"/>
    <pc:docChg chg="addSld modSld sldOrd">
      <pc:chgData name="Guest User" userId="S::urn:spo:anon#e3d32c5b97b0e3f268b5d157a834d65813780b00183c7216ed1f0ae3ab4005a0::" providerId="AD" clId="Web-{D7AEE128-651A-9D8E-D091-52C48CB9D148}" dt="2024-02-25T15:41:20.027" v="2860"/>
      <pc:docMkLst>
        <pc:docMk/>
      </pc:docMkLst>
      <pc:sldChg chg="modSp">
        <pc:chgData name="Guest User" userId="S::urn:spo:anon#e3d32c5b97b0e3f268b5d157a834d65813780b00183c7216ed1f0ae3ab4005a0::" providerId="AD" clId="Web-{D7AEE128-651A-9D8E-D091-52C48CB9D148}" dt="2024-02-25T14:29:05.945" v="25" actId="20577"/>
        <pc:sldMkLst>
          <pc:docMk/>
          <pc:sldMk cId="0" sldId="261"/>
        </pc:sldMkLst>
        <pc:spChg chg="mod">
          <ac:chgData name="Guest User" userId="S::urn:spo:anon#e3d32c5b97b0e3f268b5d157a834d65813780b00183c7216ed1f0ae3ab4005a0::" providerId="AD" clId="Web-{D7AEE128-651A-9D8E-D091-52C48CB9D148}" dt="2024-02-25T14:29:05.945" v="25" actId="20577"/>
          <ac:spMkLst>
            <pc:docMk/>
            <pc:sldMk cId="0" sldId="261"/>
            <ac:spMk id="53" creationId="{00000000-0000-0000-0000-000000000000}"/>
          </ac:spMkLst>
        </pc:spChg>
      </pc:sldChg>
      <pc:sldChg chg="modSp">
        <pc:chgData name="Guest User" userId="S::urn:spo:anon#e3d32c5b97b0e3f268b5d157a834d65813780b00183c7216ed1f0ae3ab4005a0::" providerId="AD" clId="Web-{D7AEE128-651A-9D8E-D091-52C48CB9D148}" dt="2024-02-25T14:42:46.810" v="529" actId="20577"/>
        <pc:sldMkLst>
          <pc:docMk/>
          <pc:sldMk cId="0" sldId="262"/>
        </pc:sldMkLst>
        <pc:spChg chg="mod">
          <ac:chgData name="Guest User" userId="S::urn:spo:anon#e3d32c5b97b0e3f268b5d157a834d65813780b00183c7216ed1f0ae3ab4005a0::" providerId="AD" clId="Web-{D7AEE128-651A-9D8E-D091-52C48CB9D148}" dt="2024-02-25T14:42:46.810" v="529" actId="20577"/>
          <ac:spMkLst>
            <pc:docMk/>
            <pc:sldMk cId="0" sldId="262"/>
            <ac:spMk id="56" creationId="{00000000-0000-0000-0000-000000000000}"/>
          </ac:spMkLst>
        </pc:spChg>
      </pc:sldChg>
      <pc:sldChg chg="modSp">
        <pc:chgData name="Guest User" userId="S::urn:spo:anon#e3d32c5b97b0e3f268b5d157a834d65813780b00183c7216ed1f0ae3ab4005a0::" providerId="AD" clId="Web-{D7AEE128-651A-9D8E-D091-52C48CB9D148}" dt="2024-02-25T15:19:34.619" v="2250" actId="20577"/>
        <pc:sldMkLst>
          <pc:docMk/>
          <pc:sldMk cId="0" sldId="304"/>
        </pc:sldMkLst>
        <pc:spChg chg="mod">
          <ac:chgData name="Guest User" userId="S::urn:spo:anon#e3d32c5b97b0e3f268b5d157a834d65813780b00183c7216ed1f0ae3ab4005a0::" providerId="AD" clId="Web-{D7AEE128-651A-9D8E-D091-52C48CB9D148}" dt="2024-02-25T15:19:34.619" v="2250" actId="20577"/>
          <ac:spMkLst>
            <pc:docMk/>
            <pc:sldMk cId="0" sldId="304"/>
            <ac:spMk id="41" creationId="{00000000-0000-0000-0000-000000000000}"/>
          </ac:spMkLst>
        </pc:spChg>
      </pc:sldChg>
      <pc:sldChg chg="modSp">
        <pc:chgData name="Guest User" userId="S::urn:spo:anon#e3d32c5b97b0e3f268b5d157a834d65813780b00183c7216ed1f0ae3ab4005a0::" providerId="AD" clId="Web-{D7AEE128-651A-9D8E-D091-52C48CB9D148}" dt="2024-02-25T15:19:40.697" v="2251" actId="20577"/>
        <pc:sldMkLst>
          <pc:docMk/>
          <pc:sldMk cId="0" sldId="305"/>
        </pc:sldMkLst>
        <pc:spChg chg="mod">
          <ac:chgData name="Guest User" userId="S::urn:spo:anon#e3d32c5b97b0e3f268b5d157a834d65813780b00183c7216ed1f0ae3ab4005a0::" providerId="AD" clId="Web-{D7AEE128-651A-9D8E-D091-52C48CB9D148}" dt="2024-02-25T15:19:40.697" v="2251" actId="20577"/>
          <ac:spMkLst>
            <pc:docMk/>
            <pc:sldMk cId="0" sldId="305"/>
            <ac:spMk id="43" creationId="{00000000-0000-0000-0000-000000000000}"/>
          </ac:spMkLst>
        </pc:spChg>
        <pc:spChg chg="mod">
          <ac:chgData name="Guest User" userId="S::urn:spo:anon#e3d32c5b97b0e3f268b5d157a834d65813780b00183c7216ed1f0ae3ab4005a0::" providerId="AD" clId="Web-{D7AEE128-651A-9D8E-D091-52C48CB9D148}" dt="2024-02-25T14:26:21.066" v="4" actId="20577"/>
          <ac:spMkLst>
            <pc:docMk/>
            <pc:sldMk cId="0" sldId="305"/>
            <ac:spMk id="44" creationId="{00000000-0000-0000-0000-000000000000}"/>
          </ac:spMkLst>
        </pc:spChg>
      </pc:sldChg>
      <pc:sldChg chg="modSp">
        <pc:chgData name="Guest User" userId="S::urn:spo:anon#e3d32c5b97b0e3f268b5d157a834d65813780b00183c7216ed1f0ae3ab4005a0::" providerId="AD" clId="Web-{D7AEE128-651A-9D8E-D091-52C48CB9D148}" dt="2024-02-25T15:20:14.261" v="2256" actId="20577"/>
        <pc:sldMkLst>
          <pc:docMk/>
          <pc:sldMk cId="0" sldId="306"/>
        </pc:sldMkLst>
        <pc:spChg chg="mod">
          <ac:chgData name="Guest User" userId="S::urn:spo:anon#e3d32c5b97b0e3f268b5d157a834d65813780b00183c7216ed1f0ae3ab4005a0::" providerId="AD" clId="Web-{D7AEE128-651A-9D8E-D091-52C48CB9D148}" dt="2024-02-25T15:19:46.885" v="2252" actId="20577"/>
          <ac:spMkLst>
            <pc:docMk/>
            <pc:sldMk cId="0" sldId="306"/>
            <ac:spMk id="45" creationId="{00000000-0000-0000-0000-000000000000}"/>
          </ac:spMkLst>
        </pc:spChg>
        <pc:spChg chg="mod">
          <ac:chgData name="Guest User" userId="S::urn:spo:anon#e3d32c5b97b0e3f268b5d157a834d65813780b00183c7216ed1f0ae3ab4005a0::" providerId="AD" clId="Web-{D7AEE128-651A-9D8E-D091-52C48CB9D148}" dt="2024-02-25T15:20:14.261" v="2256" actId="20577"/>
          <ac:spMkLst>
            <pc:docMk/>
            <pc:sldMk cId="0" sldId="306"/>
            <ac:spMk id="46" creationId="{00000000-0000-0000-0000-000000000000}"/>
          </ac:spMkLst>
        </pc:spChg>
      </pc:sldChg>
      <pc:sldChg chg="modSp">
        <pc:chgData name="Guest User" userId="S::urn:spo:anon#e3d32c5b97b0e3f268b5d157a834d65813780b00183c7216ed1f0ae3ab4005a0::" providerId="AD" clId="Web-{D7AEE128-651A-9D8E-D091-52C48CB9D148}" dt="2024-02-25T14:41:51.871" v="525" actId="1076"/>
        <pc:sldMkLst>
          <pc:docMk/>
          <pc:sldMk cId="0" sldId="307"/>
        </pc:sldMkLst>
        <pc:spChg chg="mod">
          <ac:chgData name="Guest User" userId="S::urn:spo:anon#e3d32c5b97b0e3f268b5d157a834d65813780b00183c7216ed1f0ae3ab4005a0::" providerId="AD" clId="Web-{D7AEE128-651A-9D8E-D091-52C48CB9D148}" dt="2024-02-25T14:41:51.871" v="525" actId="1076"/>
          <ac:spMkLst>
            <pc:docMk/>
            <pc:sldMk cId="0" sldId="307"/>
            <ac:spMk id="48" creationId="{00000000-0000-0000-0000-000000000000}"/>
          </ac:spMkLst>
        </pc:spChg>
      </pc:sldChg>
      <pc:sldChg chg="modSp">
        <pc:chgData name="Guest User" userId="S::urn:spo:anon#e3d32c5b97b0e3f268b5d157a834d65813780b00183c7216ed1f0ae3ab4005a0::" providerId="AD" clId="Web-{D7AEE128-651A-9D8E-D091-52C48CB9D148}" dt="2024-02-25T14:30:37.916" v="45" actId="14100"/>
        <pc:sldMkLst>
          <pc:docMk/>
          <pc:sldMk cId="0" sldId="308"/>
        </pc:sldMkLst>
        <pc:spChg chg="mod">
          <ac:chgData name="Guest User" userId="S::urn:spo:anon#e3d32c5b97b0e3f268b5d157a834d65813780b00183c7216ed1f0ae3ab4005a0::" providerId="AD" clId="Web-{D7AEE128-651A-9D8E-D091-52C48CB9D148}" dt="2024-02-25T14:29:30.446" v="29" actId="20577"/>
          <ac:spMkLst>
            <pc:docMk/>
            <pc:sldMk cId="0" sldId="308"/>
            <ac:spMk id="50" creationId="{00000000-0000-0000-0000-000000000000}"/>
          </ac:spMkLst>
        </pc:spChg>
        <pc:spChg chg="mod">
          <ac:chgData name="Guest User" userId="S::urn:spo:anon#e3d32c5b97b0e3f268b5d157a834d65813780b00183c7216ed1f0ae3ab4005a0::" providerId="AD" clId="Web-{D7AEE128-651A-9D8E-D091-52C48CB9D148}" dt="2024-02-25T14:30:37.916" v="45" actId="14100"/>
          <ac:spMkLst>
            <pc:docMk/>
            <pc:sldMk cId="0" sldId="308"/>
            <ac:spMk id="51" creationId="{00000000-0000-0000-0000-000000000000}"/>
          </ac:spMkLst>
        </pc:spChg>
      </pc:sldChg>
      <pc:sldChg chg="modSp add replId">
        <pc:chgData name="Guest User" userId="S::urn:spo:anon#e3d32c5b97b0e3f268b5d157a834d65813780b00183c7216ed1f0ae3ab4005a0::" providerId="AD" clId="Web-{D7AEE128-651A-9D8E-D091-52C48CB9D148}" dt="2024-02-25T14:40:45.557" v="515" actId="20577"/>
        <pc:sldMkLst>
          <pc:docMk/>
          <pc:sldMk cId="2559324232" sldId="364"/>
        </pc:sldMkLst>
        <pc:spChg chg="mod">
          <ac:chgData name="Guest User" userId="S::urn:spo:anon#e3d32c5b97b0e3f268b5d157a834d65813780b00183c7216ed1f0ae3ab4005a0::" providerId="AD" clId="Web-{D7AEE128-651A-9D8E-D091-52C48CB9D148}" dt="2024-02-25T14:40:45.557" v="515" actId="20577"/>
          <ac:spMkLst>
            <pc:docMk/>
            <pc:sldMk cId="2559324232" sldId="364"/>
            <ac:spMk id="50" creationId="{00000000-0000-0000-0000-000000000000}"/>
          </ac:spMkLst>
        </pc:spChg>
        <pc:spChg chg="mod">
          <ac:chgData name="Guest User" userId="S::urn:spo:anon#e3d32c5b97b0e3f268b5d157a834d65813780b00183c7216ed1f0ae3ab4005a0::" providerId="AD" clId="Web-{D7AEE128-651A-9D8E-D091-52C48CB9D148}" dt="2024-02-25T14:35:46.143" v="211" actId="20577"/>
          <ac:spMkLst>
            <pc:docMk/>
            <pc:sldMk cId="2559324232" sldId="364"/>
            <ac:spMk id="51" creationId="{00000000-0000-0000-0000-000000000000}"/>
          </ac:spMkLst>
        </pc:spChg>
      </pc:sldChg>
      <pc:sldChg chg="modSp add replId">
        <pc:chgData name="Guest User" userId="S::urn:spo:anon#e3d32c5b97b0e3f268b5d157a834d65813780b00183c7216ed1f0ae3ab4005a0::" providerId="AD" clId="Web-{D7AEE128-651A-9D8E-D091-52C48CB9D148}" dt="2024-02-25T15:32:59.061" v="2714" actId="20577"/>
        <pc:sldMkLst>
          <pc:docMk/>
          <pc:sldMk cId="3086375958" sldId="365"/>
        </pc:sldMkLst>
        <pc:spChg chg="mod">
          <ac:chgData name="Guest User" userId="S::urn:spo:anon#e3d32c5b97b0e3f268b5d157a834d65813780b00183c7216ed1f0ae3ab4005a0::" providerId="AD" clId="Web-{D7AEE128-651A-9D8E-D091-52C48CB9D148}" dt="2024-02-25T15:32:59.061" v="2714" actId="20577"/>
          <ac:spMkLst>
            <pc:docMk/>
            <pc:sldMk cId="3086375958" sldId="365"/>
            <ac:spMk id="53" creationId="{00000000-0000-0000-0000-000000000000}"/>
          </ac:spMkLst>
        </pc:spChg>
        <pc:spChg chg="mod">
          <ac:chgData name="Guest User" userId="S::urn:spo:anon#e3d32c5b97b0e3f268b5d157a834d65813780b00183c7216ed1f0ae3ab4005a0::" providerId="AD" clId="Web-{D7AEE128-651A-9D8E-D091-52C48CB9D148}" dt="2024-02-25T14:43:17.392" v="531" actId="20577"/>
          <ac:spMkLst>
            <pc:docMk/>
            <pc:sldMk cId="3086375958" sldId="365"/>
            <ac:spMk id="54" creationId="{00000000-0000-0000-0000-000000000000}"/>
          </ac:spMkLst>
        </pc:spChg>
      </pc:sldChg>
      <pc:sldChg chg="modSp add ord replId">
        <pc:chgData name="Guest User" userId="S::urn:spo:anon#e3d32c5b97b0e3f268b5d157a834d65813780b00183c7216ed1f0ae3ab4005a0::" providerId="AD" clId="Web-{D7AEE128-651A-9D8E-D091-52C48CB9D148}" dt="2024-02-25T15:41:20.027" v="2860"/>
        <pc:sldMkLst>
          <pc:docMk/>
          <pc:sldMk cId="175897555" sldId="366"/>
        </pc:sldMkLst>
        <pc:spChg chg="mod">
          <ac:chgData name="Guest User" userId="S::urn:spo:anon#e3d32c5b97b0e3f268b5d157a834d65813780b00183c7216ed1f0ae3ab4005a0::" providerId="AD" clId="Web-{D7AEE128-651A-9D8E-D091-52C48CB9D148}" dt="2024-02-25T15:12:22.811" v="1765" actId="20577"/>
          <ac:spMkLst>
            <pc:docMk/>
            <pc:sldMk cId="175897555" sldId="366"/>
            <ac:spMk id="50" creationId="{00000000-0000-0000-0000-000000000000}"/>
          </ac:spMkLst>
        </pc:spChg>
        <pc:spChg chg="mod">
          <ac:chgData name="Guest User" userId="S::urn:spo:anon#e3d32c5b97b0e3f268b5d157a834d65813780b00183c7216ed1f0ae3ab4005a0::" providerId="AD" clId="Web-{D7AEE128-651A-9D8E-D091-52C48CB9D148}" dt="2024-02-25T15:08:33.477" v="1615" actId="20577"/>
          <ac:spMkLst>
            <pc:docMk/>
            <pc:sldMk cId="175897555" sldId="366"/>
            <ac:spMk id="51" creationId="{00000000-0000-0000-0000-000000000000}"/>
          </ac:spMkLst>
        </pc:spChg>
      </pc:sldChg>
      <pc:sldChg chg="modSp add replId">
        <pc:chgData name="Guest User" userId="S::urn:spo:anon#e3d32c5b97b0e3f268b5d157a834d65813780b00183c7216ed1f0ae3ab4005a0::" providerId="AD" clId="Web-{D7AEE128-651A-9D8E-D091-52C48CB9D148}" dt="2024-02-25T15:18:56.978" v="2233" actId="20577"/>
        <pc:sldMkLst>
          <pc:docMk/>
          <pc:sldMk cId="2014362384" sldId="367"/>
        </pc:sldMkLst>
        <pc:spChg chg="mod">
          <ac:chgData name="Guest User" userId="S::urn:spo:anon#e3d32c5b97b0e3f268b5d157a834d65813780b00183c7216ed1f0ae3ab4005a0::" providerId="AD" clId="Web-{D7AEE128-651A-9D8E-D091-52C48CB9D148}" dt="2024-02-25T15:18:56.978" v="2233" actId="20577"/>
          <ac:spMkLst>
            <pc:docMk/>
            <pc:sldMk cId="2014362384" sldId="367"/>
            <ac:spMk id="53" creationId="{00000000-0000-0000-0000-000000000000}"/>
          </ac:spMkLst>
        </pc:spChg>
        <pc:spChg chg="mod">
          <ac:chgData name="Guest User" userId="S::urn:spo:anon#e3d32c5b97b0e3f268b5d157a834d65813780b00183c7216ed1f0ae3ab4005a0::" providerId="AD" clId="Web-{D7AEE128-651A-9D8E-D091-52C48CB9D148}" dt="2024-02-25T15:16:16.395" v="1855" actId="20577"/>
          <ac:spMkLst>
            <pc:docMk/>
            <pc:sldMk cId="2014362384" sldId="367"/>
            <ac:spMk id="54" creationId="{00000000-0000-0000-0000-000000000000}"/>
          </ac:spMkLst>
        </pc:spChg>
      </pc:sldChg>
      <pc:sldChg chg="modSp add replId">
        <pc:chgData name="Guest User" userId="S::urn:spo:anon#e3d32c5b97b0e3f268b5d157a834d65813780b00183c7216ed1f0ae3ab4005a0::" providerId="AD" clId="Web-{D7AEE128-651A-9D8E-D091-52C48CB9D148}" dt="2024-02-25T15:22:48.171" v="2498" actId="20577"/>
        <pc:sldMkLst>
          <pc:docMk/>
          <pc:sldMk cId="3608070340" sldId="368"/>
        </pc:sldMkLst>
        <pc:spChg chg="mod">
          <ac:chgData name="Guest User" userId="S::urn:spo:anon#e3d32c5b97b0e3f268b5d157a834d65813780b00183c7216ed1f0ae3ab4005a0::" providerId="AD" clId="Web-{D7AEE128-651A-9D8E-D091-52C48CB9D148}" dt="2024-02-25T15:22:48.171" v="2498" actId="20577"/>
          <ac:spMkLst>
            <pc:docMk/>
            <pc:sldMk cId="3608070340" sldId="368"/>
            <ac:spMk id="46" creationId="{00000000-0000-0000-0000-000000000000}"/>
          </ac:spMkLst>
        </pc:spChg>
      </pc:sldChg>
      <pc:sldChg chg="modSp add ord replId">
        <pc:chgData name="Guest User" userId="S::urn:spo:anon#e3d32c5b97b0e3f268b5d157a834d65813780b00183c7216ed1f0ae3ab4005a0::" providerId="AD" clId="Web-{D7AEE128-651A-9D8E-D091-52C48CB9D148}" dt="2024-02-25T15:39:05.321" v="2859"/>
        <pc:sldMkLst>
          <pc:docMk/>
          <pc:sldMk cId="889698741" sldId="369"/>
        </pc:sldMkLst>
        <pc:spChg chg="mod">
          <ac:chgData name="Guest User" userId="S::urn:spo:anon#e3d32c5b97b0e3f268b5d157a834d65813780b00183c7216ed1f0ae3ab4005a0::" providerId="AD" clId="Web-{D7AEE128-651A-9D8E-D091-52C48CB9D148}" dt="2024-02-25T15:36:35.145" v="2858" actId="20577"/>
          <ac:spMkLst>
            <pc:docMk/>
            <pc:sldMk cId="889698741" sldId="369"/>
            <ac:spMk id="53" creationId="{00000000-0000-0000-0000-000000000000}"/>
          </ac:spMkLst>
        </pc:spChg>
        <pc:spChg chg="mod">
          <ac:chgData name="Guest User" userId="S::urn:spo:anon#e3d32c5b97b0e3f268b5d157a834d65813780b00183c7216ed1f0ae3ab4005a0::" providerId="AD" clId="Web-{D7AEE128-651A-9D8E-D091-52C48CB9D148}" dt="2024-02-25T15:25:38.144" v="2525" actId="20577"/>
          <ac:spMkLst>
            <pc:docMk/>
            <pc:sldMk cId="889698741" sldId="369"/>
            <ac:spMk id="54" creationId="{00000000-0000-0000-0000-000000000000}"/>
          </ac:spMkLst>
        </pc:spChg>
      </pc:sldChg>
    </pc:docChg>
  </pc:docChgLst>
  <pc:docChgLst>
    <pc:chgData name="Utente guest" userId="S::urn:spo:anon#e3d32c5b97b0e3f268b5d157a834d65813780b00183c7216ed1f0ae3ab4005a0::" providerId="AD" clId="Web-{9057E9E6-AE67-47CA-D24A-0ADA60A32760}"/>
    <pc:docChg chg="modSld">
      <pc:chgData name="Utente guest" userId="S::urn:spo:anon#e3d32c5b97b0e3f268b5d157a834d65813780b00183c7216ed1f0ae3ab4005a0::" providerId="AD" clId="Web-{9057E9E6-AE67-47CA-D24A-0ADA60A32760}" dt="2024-02-25T15:45:58.859" v="10" actId="14100"/>
      <pc:docMkLst>
        <pc:docMk/>
      </pc:docMkLst>
      <pc:sldChg chg="modSp">
        <pc:chgData name="Utente guest" userId="S::urn:spo:anon#e3d32c5b97b0e3f268b5d157a834d65813780b00183c7216ed1f0ae3ab4005a0::" providerId="AD" clId="Web-{9057E9E6-AE67-47CA-D24A-0ADA60A32760}" dt="2024-02-25T14:17:50.281" v="1" actId="20577"/>
        <pc:sldMkLst>
          <pc:docMk/>
          <pc:sldMk cId="1109173819" sldId="294"/>
        </pc:sldMkLst>
        <pc:spChg chg="mod">
          <ac:chgData name="Utente guest" userId="S::urn:spo:anon#e3d32c5b97b0e3f268b5d157a834d65813780b00183c7216ed1f0ae3ab4005a0::" providerId="AD" clId="Web-{9057E9E6-AE67-47CA-D24A-0ADA60A32760}" dt="2024-02-25T14:17:50.281" v="1" actId="20577"/>
          <ac:spMkLst>
            <pc:docMk/>
            <pc:sldMk cId="1109173819" sldId="294"/>
            <ac:spMk id="2" creationId="{445FF3B5-A21A-29AF-E439-534A1596D6A6}"/>
          </ac:spMkLst>
        </pc:spChg>
      </pc:sldChg>
      <pc:sldChg chg="addSp delSp modSp">
        <pc:chgData name="Utente guest" userId="S::urn:spo:anon#e3d32c5b97b0e3f268b5d157a834d65813780b00183c7216ed1f0ae3ab4005a0::" providerId="AD" clId="Web-{9057E9E6-AE67-47CA-D24A-0ADA60A32760}" dt="2024-02-25T15:45:58.859" v="10" actId="14100"/>
        <pc:sldMkLst>
          <pc:docMk/>
          <pc:sldMk cId="3945174024" sldId="343"/>
        </pc:sldMkLst>
        <pc:picChg chg="add mod">
          <ac:chgData name="Utente guest" userId="S::urn:spo:anon#e3d32c5b97b0e3f268b5d157a834d65813780b00183c7216ed1f0ae3ab4005a0::" providerId="AD" clId="Web-{9057E9E6-AE67-47CA-D24A-0ADA60A32760}" dt="2024-02-25T15:45:46.140" v="7" actId="1076"/>
          <ac:picMkLst>
            <pc:docMk/>
            <pc:sldMk cId="3945174024" sldId="343"/>
            <ac:picMk id="3" creationId="{14FC9F34-ECB2-0354-8F35-A720FCB8BED3}"/>
          </ac:picMkLst>
        </pc:picChg>
        <pc:picChg chg="del">
          <ac:chgData name="Utente guest" userId="S::urn:spo:anon#e3d32c5b97b0e3f268b5d157a834d65813780b00183c7216ed1f0ae3ab4005a0::" providerId="AD" clId="Web-{9057E9E6-AE67-47CA-D24A-0ADA60A32760}" dt="2024-02-25T15:45:49.437" v="8"/>
          <ac:picMkLst>
            <pc:docMk/>
            <pc:sldMk cId="3945174024" sldId="343"/>
            <ac:picMk id="1026" creationId="{971050E8-D34C-FAE8-8BDD-BED415309776}"/>
          </ac:picMkLst>
        </pc:picChg>
        <pc:cxnChg chg="mod ord">
          <ac:chgData name="Utente guest" userId="S::urn:spo:anon#e3d32c5b97b0e3f268b5d157a834d65813780b00183c7216ed1f0ae3ab4005a0::" providerId="AD" clId="Web-{9057E9E6-AE67-47CA-D24A-0ADA60A32760}" dt="2024-02-25T15:45:58.859" v="10" actId="14100"/>
          <ac:cxnSpMkLst>
            <pc:docMk/>
            <pc:sldMk cId="3945174024" sldId="343"/>
            <ac:cxnSpMk id="4" creationId="{DFEA8609-35E1-6484-8CB9-97B47FB9A894}"/>
          </ac:cxnSpMkLst>
        </pc:cxnChg>
      </pc:sldChg>
    </pc:docChg>
  </pc:docChgLst>
  <pc:docChgLst>
    <pc:chgData name="Utente guest" userId="S::urn:spo:anon#0ffb6022cd9a0ddb34bfd6d6ea3aacaaba2708f53db0970e5cfb1a0b25efb9ef::" providerId="AD" clId="Web-{719081AC-D5E9-F911-02E7-0060170A0286}"/>
    <pc:docChg chg="addSld delSld modSld">
      <pc:chgData name="Utente guest" userId="S::urn:spo:anon#0ffb6022cd9a0ddb34bfd6d6ea3aacaaba2708f53db0970e5cfb1a0b25efb9ef::" providerId="AD" clId="Web-{719081AC-D5E9-F911-02E7-0060170A0286}" dt="2024-02-24T03:28:43.384" v="1985" actId="20577"/>
      <pc:docMkLst>
        <pc:docMk/>
      </pc:docMkLst>
      <pc:sldChg chg="modSp">
        <pc:chgData name="Utente guest" userId="S::urn:spo:anon#0ffb6022cd9a0ddb34bfd6d6ea3aacaaba2708f53db0970e5cfb1a0b25efb9ef::" providerId="AD" clId="Web-{719081AC-D5E9-F911-02E7-0060170A0286}" dt="2024-02-24T02:12:49.047" v="340" actId="20577"/>
        <pc:sldMkLst>
          <pc:docMk/>
          <pc:sldMk cId="0" sldId="263"/>
        </pc:sldMkLst>
        <pc:spChg chg="mod">
          <ac:chgData name="Utente guest" userId="S::urn:spo:anon#0ffb6022cd9a0ddb34bfd6d6ea3aacaaba2708f53db0970e5cfb1a0b25efb9ef::" providerId="AD" clId="Web-{719081AC-D5E9-F911-02E7-0060170A0286}" dt="2024-02-24T01:39:10.554" v="94" actId="20577"/>
          <ac:spMkLst>
            <pc:docMk/>
            <pc:sldMk cId="0" sldId="263"/>
            <ac:spMk id="169" creationId="{00000000-0000-0000-0000-000000000000}"/>
          </ac:spMkLst>
        </pc:spChg>
        <pc:spChg chg="mod">
          <ac:chgData name="Utente guest" userId="S::urn:spo:anon#0ffb6022cd9a0ddb34bfd6d6ea3aacaaba2708f53db0970e5cfb1a0b25efb9ef::" providerId="AD" clId="Web-{719081AC-D5E9-F911-02E7-0060170A0286}" dt="2024-02-24T02:12:49.047" v="340" actId="20577"/>
          <ac:spMkLst>
            <pc:docMk/>
            <pc:sldMk cId="0" sldId="263"/>
            <ac:spMk id="171" creationId="{00000000-0000-0000-0000-000000000000}"/>
          </ac:spMkLst>
        </pc:spChg>
      </pc:sldChg>
      <pc:sldChg chg="addSp delSp modSp">
        <pc:chgData name="Utente guest" userId="S::urn:spo:anon#0ffb6022cd9a0ddb34bfd6d6ea3aacaaba2708f53db0970e5cfb1a0b25efb9ef::" providerId="AD" clId="Web-{719081AC-D5E9-F911-02E7-0060170A0286}" dt="2024-02-24T02:49:20.703" v="1026"/>
        <pc:sldMkLst>
          <pc:docMk/>
          <pc:sldMk cId="0" sldId="264"/>
        </pc:sldMkLst>
        <pc:spChg chg="mod">
          <ac:chgData name="Utente guest" userId="S::urn:spo:anon#0ffb6022cd9a0ddb34bfd6d6ea3aacaaba2708f53db0970e5cfb1a0b25efb9ef::" providerId="AD" clId="Web-{719081AC-D5E9-F911-02E7-0060170A0286}" dt="2024-02-24T02:23:45.193" v="473" actId="20577"/>
          <ac:spMkLst>
            <pc:docMk/>
            <pc:sldMk cId="0" sldId="264"/>
            <ac:spMk id="2" creationId="{8317C35A-2DF8-F9AE-F4BF-9D12AAEB5933}"/>
          </ac:spMkLst>
        </pc:spChg>
        <pc:spChg chg="mod">
          <ac:chgData name="Utente guest" userId="S::urn:spo:anon#0ffb6022cd9a0ddb34bfd6d6ea3aacaaba2708f53db0970e5cfb1a0b25efb9ef::" providerId="AD" clId="Web-{719081AC-D5E9-F911-02E7-0060170A0286}" dt="2024-02-24T02:23:37.849" v="467" actId="20577"/>
          <ac:spMkLst>
            <pc:docMk/>
            <pc:sldMk cId="0" sldId="264"/>
            <ac:spMk id="5" creationId="{A65D37AF-E719-FFF1-D3A4-D5EA26C7A723}"/>
          </ac:spMkLst>
        </pc:spChg>
        <pc:spChg chg="mod">
          <ac:chgData name="Utente guest" userId="S::urn:spo:anon#0ffb6022cd9a0ddb34bfd6d6ea3aacaaba2708f53db0970e5cfb1a0b25efb9ef::" providerId="AD" clId="Web-{719081AC-D5E9-F911-02E7-0060170A0286}" dt="2024-02-24T02:23:31.396" v="464" actId="1076"/>
          <ac:spMkLst>
            <pc:docMk/>
            <pc:sldMk cId="0" sldId="264"/>
            <ac:spMk id="7" creationId="{B2051EFF-027D-A5FE-8226-47580D4EAB7D}"/>
          </ac:spMkLst>
        </pc:spChg>
        <pc:spChg chg="add del mod">
          <ac:chgData name="Utente guest" userId="S::urn:spo:anon#0ffb6022cd9a0ddb34bfd6d6ea3aacaaba2708f53db0970e5cfb1a0b25efb9ef::" providerId="AD" clId="Web-{719081AC-D5E9-F911-02E7-0060170A0286}" dt="2024-02-24T02:49:20.703" v="1026"/>
          <ac:spMkLst>
            <pc:docMk/>
            <pc:sldMk cId="0" sldId="264"/>
            <ac:spMk id="173" creationId="{00000000-0000-0000-0000-000000000000}"/>
          </ac:spMkLst>
        </pc:spChg>
        <pc:picChg chg="mod">
          <ac:chgData name="Utente guest" userId="S::urn:spo:anon#0ffb6022cd9a0ddb34bfd6d6ea3aacaaba2708f53db0970e5cfb1a0b25efb9ef::" providerId="AD" clId="Web-{719081AC-D5E9-F911-02E7-0060170A0286}" dt="2024-02-24T01:44:52.207" v="100"/>
          <ac:picMkLst>
            <pc:docMk/>
            <pc:sldMk cId="0" sldId="264"/>
            <ac:picMk id="174" creationId="{00000000-0000-0000-0000-000000000000}"/>
          </ac:picMkLst>
        </pc:picChg>
      </pc:sldChg>
      <pc:sldChg chg="addSp delSp modSp addAnim">
        <pc:chgData name="Utente guest" userId="S::urn:spo:anon#0ffb6022cd9a0ddb34bfd6d6ea3aacaaba2708f53db0970e5cfb1a0b25efb9ef::" providerId="AD" clId="Web-{719081AC-D5E9-F911-02E7-0060170A0286}" dt="2024-02-24T02:51:45.974" v="1102"/>
        <pc:sldMkLst>
          <pc:docMk/>
          <pc:sldMk cId="0" sldId="265"/>
        </pc:sldMkLst>
        <pc:spChg chg="add mod">
          <ac:chgData name="Utente guest" userId="S::urn:spo:anon#0ffb6022cd9a0ddb34bfd6d6ea3aacaaba2708f53db0970e5cfb1a0b25efb9ef::" providerId="AD" clId="Web-{719081AC-D5E9-F911-02E7-0060170A0286}" dt="2024-02-24T02:49:24.625" v="1027"/>
          <ac:spMkLst>
            <pc:docMk/>
            <pc:sldMk cId="0" sldId="265"/>
            <ac:spMk id="12" creationId="{7B814DBA-D66B-0CC0-6D14-66E5DC9DEA21}"/>
          </ac:spMkLst>
        </pc:spChg>
        <pc:spChg chg="add mod">
          <ac:chgData name="Utente guest" userId="S::urn:spo:anon#0ffb6022cd9a0ddb34bfd6d6ea3aacaaba2708f53db0970e5cfb1a0b25efb9ef::" providerId="AD" clId="Web-{719081AC-D5E9-F911-02E7-0060170A0286}" dt="2024-02-24T02:50:36.300" v="1033" actId="14100"/>
          <ac:spMkLst>
            <pc:docMk/>
            <pc:sldMk cId="0" sldId="265"/>
            <ac:spMk id="13" creationId="{F4A3E2D1-19CC-8F4C-A39B-404E214FBBAA}"/>
          </ac:spMkLst>
        </pc:spChg>
        <pc:spChg chg="add mod">
          <ac:chgData name="Utente guest" userId="S::urn:spo:anon#0ffb6022cd9a0ddb34bfd6d6ea3aacaaba2708f53db0970e5cfb1a0b25efb9ef::" providerId="AD" clId="Web-{719081AC-D5E9-F911-02E7-0060170A0286}" dt="2024-02-24T02:50:45.456" v="1036" actId="14100"/>
          <ac:spMkLst>
            <pc:docMk/>
            <pc:sldMk cId="0" sldId="265"/>
            <ac:spMk id="14" creationId="{A7069580-74D0-D7E5-66D6-01D736DB65CC}"/>
          </ac:spMkLst>
        </pc:spChg>
        <pc:spChg chg="add mod">
          <ac:chgData name="Utente guest" userId="S::urn:spo:anon#0ffb6022cd9a0ddb34bfd6d6ea3aacaaba2708f53db0970e5cfb1a0b25efb9ef::" providerId="AD" clId="Web-{719081AC-D5E9-F911-02E7-0060170A0286}" dt="2024-02-24T02:51:38.396" v="1101" actId="1076"/>
          <ac:spMkLst>
            <pc:docMk/>
            <pc:sldMk cId="0" sldId="265"/>
            <ac:spMk id="15" creationId="{1D386F13-E94D-7B7D-6D9D-B2688AB689A1}"/>
          </ac:spMkLst>
        </pc:spChg>
        <pc:spChg chg="add mod">
          <ac:chgData name="Utente guest" userId="S::urn:spo:anon#0ffb6022cd9a0ddb34bfd6d6ea3aacaaba2708f53db0970e5cfb1a0b25efb9ef::" providerId="AD" clId="Web-{719081AC-D5E9-F911-02E7-0060170A0286}" dt="2024-02-24T02:51:18.582" v="1084" actId="20577"/>
          <ac:spMkLst>
            <pc:docMk/>
            <pc:sldMk cId="0" sldId="265"/>
            <ac:spMk id="16" creationId="{0152F5C3-549B-6C4C-95FA-EF089DDD81CE}"/>
          </ac:spMkLst>
        </pc:spChg>
        <pc:spChg chg="del mod">
          <ac:chgData name="Utente guest" userId="S::urn:spo:anon#0ffb6022cd9a0ddb34bfd6d6ea3aacaaba2708f53db0970e5cfb1a0b25efb9ef::" providerId="AD" clId="Web-{719081AC-D5E9-F911-02E7-0060170A0286}" dt="2024-02-24T02:24:49.539" v="493"/>
          <ac:spMkLst>
            <pc:docMk/>
            <pc:sldMk cId="0" sldId="265"/>
            <ac:spMk id="176" creationId="{00000000-0000-0000-0000-000000000000}"/>
          </ac:spMkLst>
        </pc:spChg>
        <pc:picChg chg="mod">
          <ac:chgData name="Utente guest" userId="S::urn:spo:anon#0ffb6022cd9a0ddb34bfd6d6ea3aacaaba2708f53db0970e5cfb1a0b25efb9ef::" providerId="AD" clId="Web-{719081AC-D5E9-F911-02E7-0060170A0286}" dt="2024-02-24T01:46:24.804" v="103"/>
          <ac:picMkLst>
            <pc:docMk/>
            <pc:sldMk cId="0" sldId="265"/>
            <ac:picMk id="177" creationId="{00000000-0000-0000-0000-000000000000}"/>
          </ac:picMkLst>
        </pc:picChg>
        <pc:cxnChg chg="add mod">
          <ac:chgData name="Utente guest" userId="S::urn:spo:anon#0ffb6022cd9a0ddb34bfd6d6ea3aacaaba2708f53db0970e5cfb1a0b25efb9ef::" providerId="AD" clId="Web-{719081AC-D5E9-F911-02E7-0060170A0286}" dt="2024-02-24T02:13:02.547" v="344" actId="14100"/>
          <ac:cxnSpMkLst>
            <pc:docMk/>
            <pc:sldMk cId="0" sldId="265"/>
            <ac:cxnSpMk id="6" creationId="{9899F506-AC0A-202C-A347-2EC8C180E96C}"/>
          </ac:cxnSpMkLst>
        </pc:cxnChg>
      </pc:sldChg>
      <pc:sldChg chg="addSp delSp modSp addAnim delAnim modAnim">
        <pc:chgData name="Utente guest" userId="S::urn:spo:anon#0ffb6022cd9a0ddb34bfd6d6ea3aacaaba2708f53db0970e5cfb1a0b25efb9ef::" providerId="AD" clId="Web-{719081AC-D5E9-F911-02E7-0060170A0286}" dt="2024-02-24T03:23:43.013" v="1868"/>
        <pc:sldMkLst>
          <pc:docMk/>
          <pc:sldMk cId="0" sldId="266"/>
        </pc:sldMkLst>
        <pc:spChg chg="del">
          <ac:chgData name="Utente guest" userId="S::urn:spo:anon#0ffb6022cd9a0ddb34bfd6d6ea3aacaaba2708f53db0970e5cfb1a0b25efb9ef::" providerId="AD" clId="Web-{719081AC-D5E9-F911-02E7-0060170A0286}" dt="2024-02-24T02:13:57.690" v="352"/>
          <ac:spMkLst>
            <pc:docMk/>
            <pc:sldMk cId="0" sldId="266"/>
            <ac:spMk id="2" creationId="{D01198F0-BF20-62A9-AD97-F961E34E51F1}"/>
          </ac:spMkLst>
        </pc:spChg>
        <pc:spChg chg="del mod">
          <ac:chgData name="Utente guest" userId="S::urn:spo:anon#0ffb6022cd9a0ddb34bfd6d6ea3aacaaba2708f53db0970e5cfb1a0b25efb9ef::" providerId="AD" clId="Web-{719081AC-D5E9-F911-02E7-0060170A0286}" dt="2024-02-24T03:23:43.013" v="1868"/>
          <ac:spMkLst>
            <pc:docMk/>
            <pc:sldMk cId="0" sldId="266"/>
            <ac:spMk id="3" creationId="{DB16B41F-9B3F-D006-F961-4392AFE34D4E}"/>
          </ac:spMkLst>
        </pc:spChg>
        <pc:spChg chg="add del mod">
          <ac:chgData name="Utente guest" userId="S::urn:spo:anon#0ffb6022cd9a0ddb34bfd6d6ea3aacaaba2708f53db0970e5cfb1a0b25efb9ef::" providerId="AD" clId="Web-{719081AC-D5E9-F911-02E7-0060170A0286}" dt="2024-02-24T02:20:40.867" v="394"/>
          <ac:spMkLst>
            <pc:docMk/>
            <pc:sldMk cId="0" sldId="266"/>
            <ac:spMk id="4" creationId="{6645731C-D6B7-838C-104F-62412875FEDD}"/>
          </ac:spMkLst>
        </pc:spChg>
        <pc:spChg chg="add del mod">
          <ac:chgData name="Utente guest" userId="S::urn:spo:anon#0ffb6022cd9a0ddb34bfd6d6ea3aacaaba2708f53db0970e5cfb1a0b25efb9ef::" providerId="AD" clId="Web-{719081AC-D5E9-F911-02E7-0060170A0286}" dt="2024-02-24T02:26:04.917" v="534"/>
          <ac:spMkLst>
            <pc:docMk/>
            <pc:sldMk cId="0" sldId="266"/>
            <ac:spMk id="5" creationId="{E7E89DD1-D920-4C0B-FF59-9C61DA5D30E9}"/>
          </ac:spMkLst>
        </pc:spChg>
        <pc:spChg chg="add del">
          <ac:chgData name="Utente guest" userId="S::urn:spo:anon#0ffb6022cd9a0ddb34bfd6d6ea3aacaaba2708f53db0970e5cfb1a0b25efb9ef::" providerId="AD" clId="Web-{719081AC-D5E9-F911-02E7-0060170A0286}" dt="2024-02-24T02:21:41.572" v="408"/>
          <ac:spMkLst>
            <pc:docMk/>
            <pc:sldMk cId="0" sldId="266"/>
            <ac:spMk id="7" creationId="{29225708-4F4B-FCC9-8A98-8CA6F978D64B}"/>
          </ac:spMkLst>
        </pc:spChg>
        <pc:spChg chg="add mod">
          <ac:chgData name="Utente guest" userId="S::urn:spo:anon#0ffb6022cd9a0ddb34bfd6d6ea3aacaaba2708f53db0970e5cfb1a0b25efb9ef::" providerId="AD" clId="Web-{719081AC-D5E9-F911-02E7-0060170A0286}" dt="2024-02-24T02:58:09.941" v="1338" actId="14100"/>
          <ac:spMkLst>
            <pc:docMk/>
            <pc:sldMk cId="0" sldId="266"/>
            <ac:spMk id="8" creationId="{F47AED16-6758-F74E-02B4-FCDCA07872CE}"/>
          </ac:spMkLst>
        </pc:spChg>
        <pc:spChg chg="add mod">
          <ac:chgData name="Utente guest" userId="S::urn:spo:anon#0ffb6022cd9a0ddb34bfd6d6ea3aacaaba2708f53db0970e5cfb1a0b25efb9ef::" providerId="AD" clId="Web-{719081AC-D5E9-F911-02E7-0060170A0286}" dt="2024-02-24T02:25:19.634" v="514" actId="20577"/>
          <ac:spMkLst>
            <pc:docMk/>
            <pc:sldMk cId="0" sldId="266"/>
            <ac:spMk id="10" creationId="{AA416D6B-BC3C-5798-927C-CEEE8B7C8F48}"/>
          </ac:spMkLst>
        </pc:spChg>
        <pc:spChg chg="add del mod">
          <ac:chgData name="Utente guest" userId="S::urn:spo:anon#0ffb6022cd9a0ddb34bfd6d6ea3aacaaba2708f53db0970e5cfb1a0b25efb9ef::" providerId="AD" clId="Web-{719081AC-D5E9-F911-02E7-0060170A0286}" dt="2024-02-24T02:58:13.942" v="1339"/>
          <ac:spMkLst>
            <pc:docMk/>
            <pc:sldMk cId="0" sldId="266"/>
            <ac:spMk id="11" creationId="{96B5AE87-ACD3-5ECE-C35C-D0B18271C11C}"/>
          </ac:spMkLst>
        </pc:spChg>
        <pc:spChg chg="add del mod">
          <ac:chgData name="Utente guest" userId="S::urn:spo:anon#0ffb6022cd9a0ddb34bfd6d6ea3aacaaba2708f53db0970e5cfb1a0b25efb9ef::" providerId="AD" clId="Web-{719081AC-D5E9-F911-02E7-0060170A0286}" dt="2024-02-24T02:58:15.332" v="1340"/>
          <ac:spMkLst>
            <pc:docMk/>
            <pc:sldMk cId="0" sldId="266"/>
            <ac:spMk id="12" creationId="{B56D99C4-9334-D8EE-1690-8B1D55FBF2DC}"/>
          </ac:spMkLst>
        </pc:spChg>
        <pc:spChg chg="add del mod">
          <ac:chgData name="Utente guest" userId="S::urn:spo:anon#0ffb6022cd9a0ddb34bfd6d6ea3aacaaba2708f53db0970e5cfb1a0b25efb9ef::" providerId="AD" clId="Web-{719081AC-D5E9-F911-02E7-0060170A0286}" dt="2024-02-24T02:27:33.967" v="555"/>
          <ac:spMkLst>
            <pc:docMk/>
            <pc:sldMk cId="0" sldId="266"/>
            <ac:spMk id="14" creationId="{A0F15E49-7019-56FA-ED78-63464AC68F24}"/>
          </ac:spMkLst>
        </pc:spChg>
        <pc:spChg chg="add del mod">
          <ac:chgData name="Utente guest" userId="S::urn:spo:anon#0ffb6022cd9a0ddb34bfd6d6ea3aacaaba2708f53db0970e5cfb1a0b25efb9ef::" providerId="AD" clId="Web-{719081AC-D5E9-F911-02E7-0060170A0286}" dt="2024-02-24T02:27:33.967" v="554"/>
          <ac:spMkLst>
            <pc:docMk/>
            <pc:sldMk cId="0" sldId="266"/>
            <ac:spMk id="15" creationId="{DB3784E5-2AA5-8C80-35E9-D4CECF8B8E71}"/>
          </ac:spMkLst>
        </pc:spChg>
        <pc:spChg chg="add del mod">
          <ac:chgData name="Utente guest" userId="S::urn:spo:anon#0ffb6022cd9a0ddb34bfd6d6ea3aacaaba2708f53db0970e5cfb1a0b25efb9ef::" providerId="AD" clId="Web-{719081AC-D5E9-F911-02E7-0060170A0286}" dt="2024-02-24T02:27:33.967" v="553"/>
          <ac:spMkLst>
            <pc:docMk/>
            <pc:sldMk cId="0" sldId="266"/>
            <ac:spMk id="16" creationId="{52F697D2-AA16-03AE-3835-BE431AC5D958}"/>
          </ac:spMkLst>
        </pc:spChg>
        <pc:spChg chg="add del">
          <ac:chgData name="Utente guest" userId="S::urn:spo:anon#0ffb6022cd9a0ddb34bfd6d6ea3aacaaba2708f53db0970e5cfb1a0b25efb9ef::" providerId="AD" clId="Web-{719081AC-D5E9-F911-02E7-0060170A0286}" dt="2024-02-24T02:27:47.015" v="565"/>
          <ac:spMkLst>
            <pc:docMk/>
            <pc:sldMk cId="0" sldId="266"/>
            <ac:spMk id="18" creationId="{1F3CB17C-B47F-85C4-5554-6B73F94D6BB5}"/>
          </ac:spMkLst>
        </pc:spChg>
        <pc:spChg chg="add del">
          <ac:chgData name="Utente guest" userId="S::urn:spo:anon#0ffb6022cd9a0ddb34bfd6d6ea3aacaaba2708f53db0970e5cfb1a0b25efb9ef::" providerId="AD" clId="Web-{719081AC-D5E9-F911-02E7-0060170A0286}" dt="2024-02-24T02:27:47.015" v="564"/>
          <ac:spMkLst>
            <pc:docMk/>
            <pc:sldMk cId="0" sldId="266"/>
            <ac:spMk id="19" creationId="{98EBEB97-B6E9-EF2D-D539-2BE99BBEA8B7}"/>
          </ac:spMkLst>
        </pc:spChg>
        <pc:spChg chg="add del">
          <ac:chgData name="Utente guest" userId="S::urn:spo:anon#0ffb6022cd9a0ddb34bfd6d6ea3aacaaba2708f53db0970e5cfb1a0b25efb9ef::" providerId="AD" clId="Web-{719081AC-D5E9-F911-02E7-0060170A0286}" dt="2024-02-24T02:27:46.999" v="563"/>
          <ac:spMkLst>
            <pc:docMk/>
            <pc:sldMk cId="0" sldId="266"/>
            <ac:spMk id="20" creationId="{772F8453-5314-63DD-3D9E-1EED44DB5937}"/>
          </ac:spMkLst>
        </pc:spChg>
        <pc:spChg chg="add del mod">
          <ac:chgData name="Utente guest" userId="S::urn:spo:anon#0ffb6022cd9a0ddb34bfd6d6ea3aacaaba2708f53db0970e5cfb1a0b25efb9ef::" providerId="AD" clId="Web-{719081AC-D5E9-F911-02E7-0060170A0286}" dt="2024-02-24T02:57:53.175" v="1310"/>
          <ac:spMkLst>
            <pc:docMk/>
            <pc:sldMk cId="0" sldId="266"/>
            <ac:spMk id="22" creationId="{F3715ED7-43C0-B42D-E3FB-6C1923091FB1}"/>
          </ac:spMkLst>
        </pc:spChg>
        <pc:spChg chg="add del mod">
          <ac:chgData name="Utente guest" userId="S::urn:spo:anon#0ffb6022cd9a0ddb34bfd6d6ea3aacaaba2708f53db0970e5cfb1a0b25efb9ef::" providerId="AD" clId="Web-{719081AC-D5E9-F911-02E7-0060170A0286}" dt="2024-02-24T02:57:53.175" v="1309"/>
          <ac:spMkLst>
            <pc:docMk/>
            <pc:sldMk cId="0" sldId="266"/>
            <ac:spMk id="23" creationId="{D2945501-D1F7-6AAC-7631-9100AD7118E6}"/>
          </ac:spMkLst>
        </pc:spChg>
        <pc:spChg chg="add del mod">
          <ac:chgData name="Utente guest" userId="S::urn:spo:anon#0ffb6022cd9a0ddb34bfd6d6ea3aacaaba2708f53db0970e5cfb1a0b25efb9ef::" providerId="AD" clId="Web-{719081AC-D5E9-F911-02E7-0060170A0286}" dt="2024-02-24T02:57:53.175" v="1308"/>
          <ac:spMkLst>
            <pc:docMk/>
            <pc:sldMk cId="0" sldId="266"/>
            <ac:spMk id="24" creationId="{1769270C-07A3-CF8E-0153-E33C8279DCE2}"/>
          </ac:spMkLst>
        </pc:spChg>
        <pc:spChg chg="add del">
          <ac:chgData name="Utente guest" userId="S::urn:spo:anon#0ffb6022cd9a0ddb34bfd6d6ea3aacaaba2708f53db0970e5cfb1a0b25efb9ef::" providerId="AD" clId="Web-{719081AC-D5E9-F911-02E7-0060170A0286}" dt="2024-02-24T02:28:29.610" v="593"/>
          <ac:spMkLst>
            <pc:docMk/>
            <pc:sldMk cId="0" sldId="266"/>
            <ac:spMk id="26" creationId="{843668D1-9F1C-5346-EA6A-39BB69BE095B}"/>
          </ac:spMkLst>
        </pc:spChg>
        <pc:spChg chg="add del">
          <ac:chgData name="Utente guest" userId="S::urn:spo:anon#0ffb6022cd9a0ddb34bfd6d6ea3aacaaba2708f53db0970e5cfb1a0b25efb9ef::" providerId="AD" clId="Web-{719081AC-D5E9-F911-02E7-0060170A0286}" dt="2024-02-24T02:28:29.610" v="592"/>
          <ac:spMkLst>
            <pc:docMk/>
            <pc:sldMk cId="0" sldId="266"/>
            <ac:spMk id="27" creationId="{1B35CDE0-0642-E5F4-AD67-56DE5C40B81A}"/>
          </ac:spMkLst>
        </pc:spChg>
        <pc:spChg chg="add del">
          <ac:chgData name="Utente guest" userId="S::urn:spo:anon#0ffb6022cd9a0ddb34bfd6d6ea3aacaaba2708f53db0970e5cfb1a0b25efb9ef::" providerId="AD" clId="Web-{719081AC-D5E9-F911-02E7-0060170A0286}" dt="2024-02-24T02:28:29.610" v="591"/>
          <ac:spMkLst>
            <pc:docMk/>
            <pc:sldMk cId="0" sldId="266"/>
            <ac:spMk id="28" creationId="{211D7F8A-2621-BDD4-AED7-040265E853CC}"/>
          </ac:spMkLst>
        </pc:spChg>
        <pc:spChg chg="add del">
          <ac:chgData name="Utente guest" userId="S::urn:spo:anon#0ffb6022cd9a0ddb34bfd6d6ea3aacaaba2708f53db0970e5cfb1a0b25efb9ef::" providerId="AD" clId="Web-{719081AC-D5E9-F911-02E7-0060170A0286}" dt="2024-02-24T02:28:29.610" v="589"/>
          <ac:spMkLst>
            <pc:docMk/>
            <pc:sldMk cId="0" sldId="266"/>
            <ac:spMk id="30" creationId="{EA9DAF29-C293-B75D-3001-5544EBDCBD80}"/>
          </ac:spMkLst>
        </pc:spChg>
        <pc:spChg chg="add del">
          <ac:chgData name="Utente guest" userId="S::urn:spo:anon#0ffb6022cd9a0ddb34bfd6d6ea3aacaaba2708f53db0970e5cfb1a0b25efb9ef::" providerId="AD" clId="Web-{719081AC-D5E9-F911-02E7-0060170A0286}" dt="2024-02-24T02:28:29.610" v="588"/>
          <ac:spMkLst>
            <pc:docMk/>
            <pc:sldMk cId="0" sldId="266"/>
            <ac:spMk id="31" creationId="{A5BF84FE-8134-B81E-E9AC-FEE282628FAF}"/>
          </ac:spMkLst>
        </pc:spChg>
        <pc:spChg chg="add del">
          <ac:chgData name="Utente guest" userId="S::urn:spo:anon#0ffb6022cd9a0ddb34bfd6d6ea3aacaaba2708f53db0970e5cfb1a0b25efb9ef::" providerId="AD" clId="Web-{719081AC-D5E9-F911-02E7-0060170A0286}" dt="2024-02-24T02:28:29.610" v="587"/>
          <ac:spMkLst>
            <pc:docMk/>
            <pc:sldMk cId="0" sldId="266"/>
            <ac:spMk id="32" creationId="{54903A19-907F-4C9E-5A3B-CDA3C1829868}"/>
          </ac:spMkLst>
        </pc:spChg>
        <pc:spChg chg="add del mod">
          <ac:chgData name="Utente guest" userId="S::urn:spo:anon#0ffb6022cd9a0ddb34bfd6d6ea3aacaaba2708f53db0970e5cfb1a0b25efb9ef::" providerId="AD" clId="Web-{719081AC-D5E9-F911-02E7-0060170A0286}" dt="2024-02-24T03:01:19.183" v="1480"/>
          <ac:spMkLst>
            <pc:docMk/>
            <pc:sldMk cId="0" sldId="266"/>
            <ac:spMk id="34" creationId="{1CFF87AD-7D6A-9CB6-11DD-9DDA69D66691}"/>
          </ac:spMkLst>
        </pc:spChg>
        <pc:spChg chg="add mod">
          <ac:chgData name="Utente guest" userId="S::urn:spo:anon#0ffb6022cd9a0ddb34bfd6d6ea3aacaaba2708f53db0970e5cfb1a0b25efb9ef::" providerId="AD" clId="Web-{719081AC-D5E9-F911-02E7-0060170A0286}" dt="2024-02-24T03:02:41.201" v="1505" actId="20577"/>
          <ac:spMkLst>
            <pc:docMk/>
            <pc:sldMk cId="0" sldId="266"/>
            <ac:spMk id="35" creationId="{50B370AC-983E-5386-A198-2840C94B2C7C}"/>
          </ac:spMkLst>
        </pc:spChg>
        <pc:spChg chg="add del mod">
          <ac:chgData name="Utente guest" userId="S::urn:spo:anon#0ffb6022cd9a0ddb34bfd6d6ea3aacaaba2708f53db0970e5cfb1a0b25efb9ef::" providerId="AD" clId="Web-{719081AC-D5E9-F911-02E7-0060170A0286}" dt="2024-02-24T03:02:22.013" v="1488"/>
          <ac:spMkLst>
            <pc:docMk/>
            <pc:sldMk cId="0" sldId="266"/>
            <ac:spMk id="36" creationId="{5939FFA4-B9E7-8631-E02D-C8EEDDE03D2D}"/>
          </ac:spMkLst>
        </pc:spChg>
        <pc:spChg chg="add del mod">
          <ac:chgData name="Utente guest" userId="S::urn:spo:anon#0ffb6022cd9a0ddb34bfd6d6ea3aacaaba2708f53db0970e5cfb1a0b25efb9ef::" providerId="AD" clId="Web-{719081AC-D5E9-F911-02E7-0060170A0286}" dt="2024-02-24T02:59:06.475" v="1412"/>
          <ac:spMkLst>
            <pc:docMk/>
            <pc:sldMk cId="0" sldId="266"/>
            <ac:spMk id="38" creationId="{F22B0244-961C-BC6F-418F-B37BA25CCD2F}"/>
          </ac:spMkLst>
        </pc:spChg>
        <pc:spChg chg="add del mod">
          <ac:chgData name="Utente guest" userId="S::urn:spo:anon#0ffb6022cd9a0ddb34bfd6d6ea3aacaaba2708f53db0970e5cfb1a0b25efb9ef::" providerId="AD" clId="Web-{719081AC-D5E9-F911-02E7-0060170A0286}" dt="2024-02-24T02:59:42.882" v="1423"/>
          <ac:spMkLst>
            <pc:docMk/>
            <pc:sldMk cId="0" sldId="266"/>
            <ac:spMk id="39" creationId="{1DFE37E6-DDDB-09E4-FF63-AA1216175FA8}"/>
          </ac:spMkLst>
        </pc:spChg>
        <pc:spChg chg="add del mod">
          <ac:chgData name="Utente guest" userId="S::urn:spo:anon#0ffb6022cd9a0ddb34bfd6d6ea3aacaaba2708f53db0970e5cfb1a0b25efb9ef::" providerId="AD" clId="Web-{719081AC-D5E9-F911-02E7-0060170A0286}" dt="2024-02-24T02:59:44.617" v="1425"/>
          <ac:spMkLst>
            <pc:docMk/>
            <pc:sldMk cId="0" sldId="266"/>
            <ac:spMk id="40" creationId="{193DB24A-F385-9DC4-5C98-02B6387C213B}"/>
          </ac:spMkLst>
        </pc:spChg>
        <pc:spChg chg="add del mod">
          <ac:chgData name="Utente guest" userId="S::urn:spo:anon#0ffb6022cd9a0ddb34bfd6d6ea3aacaaba2708f53db0970e5cfb1a0b25efb9ef::" providerId="AD" clId="Web-{719081AC-D5E9-F911-02E7-0060170A0286}" dt="2024-02-24T03:03:59.267" v="1568"/>
          <ac:spMkLst>
            <pc:docMk/>
            <pc:sldMk cId="0" sldId="266"/>
            <ac:spMk id="42" creationId="{A258AE1E-C965-48A7-66D7-A19B1637EBC6}"/>
          </ac:spMkLst>
        </pc:spChg>
        <pc:spChg chg="add mod">
          <ac:chgData name="Utente guest" userId="S::urn:spo:anon#0ffb6022cd9a0ddb34bfd6d6ea3aacaaba2708f53db0970e5cfb1a0b25efb9ef::" providerId="AD" clId="Web-{719081AC-D5E9-F911-02E7-0060170A0286}" dt="2024-02-24T03:04:25.252" v="1579" actId="14100"/>
          <ac:spMkLst>
            <pc:docMk/>
            <pc:sldMk cId="0" sldId="266"/>
            <ac:spMk id="43" creationId="{DA1FB3F9-C202-515F-EB8D-9F577E82FFFC}"/>
          </ac:spMkLst>
        </pc:spChg>
        <pc:spChg chg="add del mod">
          <ac:chgData name="Utente guest" userId="S::urn:spo:anon#0ffb6022cd9a0ddb34bfd6d6ea3aacaaba2708f53db0970e5cfb1a0b25efb9ef::" providerId="AD" clId="Web-{719081AC-D5E9-F911-02E7-0060170A0286}" dt="2024-02-24T03:04:09.533" v="1570"/>
          <ac:spMkLst>
            <pc:docMk/>
            <pc:sldMk cId="0" sldId="266"/>
            <ac:spMk id="44" creationId="{15FD91AC-FE68-09B9-A542-7F048ED826A9}"/>
          </ac:spMkLst>
        </pc:spChg>
        <pc:spChg chg="add del mod">
          <ac:chgData name="Utente guest" userId="S::urn:spo:anon#0ffb6022cd9a0ddb34bfd6d6ea3aacaaba2708f53db0970e5cfb1a0b25efb9ef::" providerId="AD" clId="Web-{719081AC-D5E9-F911-02E7-0060170A0286}" dt="2024-02-24T03:03:13.999" v="1541"/>
          <ac:spMkLst>
            <pc:docMk/>
            <pc:sldMk cId="0" sldId="266"/>
            <ac:spMk id="46" creationId="{A9267143-8DC8-132D-2281-43486378C050}"/>
          </ac:spMkLst>
        </pc:spChg>
        <pc:spChg chg="add mod">
          <ac:chgData name="Utente guest" userId="S::urn:spo:anon#0ffb6022cd9a0ddb34bfd6d6ea3aacaaba2708f53db0970e5cfb1a0b25efb9ef::" providerId="AD" clId="Web-{719081AC-D5E9-F911-02E7-0060170A0286}" dt="2024-02-24T02:54:21.532" v="1174" actId="14100"/>
          <ac:spMkLst>
            <pc:docMk/>
            <pc:sldMk cId="0" sldId="266"/>
            <ac:spMk id="47" creationId="{0A6FD410-897F-1F04-A584-CBBB0A8770AC}"/>
          </ac:spMkLst>
        </pc:spChg>
        <pc:spChg chg="add del mod">
          <ac:chgData name="Utente guest" userId="S::urn:spo:anon#0ffb6022cd9a0ddb34bfd6d6ea3aacaaba2708f53db0970e5cfb1a0b25efb9ef::" providerId="AD" clId="Web-{719081AC-D5E9-F911-02E7-0060170A0286}" dt="2024-02-24T02:48:27.842" v="1020"/>
          <ac:spMkLst>
            <pc:docMk/>
            <pc:sldMk cId="0" sldId="266"/>
            <ac:spMk id="48" creationId="{181A45A2-0AC4-88E1-E955-E3664FA1D3DC}"/>
          </ac:spMkLst>
        </pc:spChg>
        <pc:spChg chg="add mod">
          <ac:chgData name="Utente guest" userId="S::urn:spo:anon#0ffb6022cd9a0ddb34bfd6d6ea3aacaaba2708f53db0970e5cfb1a0b25efb9ef::" providerId="AD" clId="Web-{719081AC-D5E9-F911-02E7-0060170A0286}" dt="2024-02-24T03:21:05.038" v="1858" actId="1076"/>
          <ac:spMkLst>
            <pc:docMk/>
            <pc:sldMk cId="0" sldId="266"/>
            <ac:spMk id="50" creationId="{5D07AD14-D019-EE49-C0B3-E1030E622998}"/>
          </ac:spMkLst>
        </pc:spChg>
        <pc:spChg chg="add del mod">
          <ac:chgData name="Utente guest" userId="S::urn:spo:anon#0ffb6022cd9a0ddb34bfd6d6ea3aacaaba2708f53db0970e5cfb1a0b25efb9ef::" providerId="AD" clId="Web-{719081AC-D5E9-F911-02E7-0060170A0286}" dt="2024-02-24T03:05:43.130" v="1637"/>
          <ac:spMkLst>
            <pc:docMk/>
            <pc:sldMk cId="0" sldId="266"/>
            <ac:spMk id="51" creationId="{B7CBF360-F6B1-84B3-BD17-109802C33086}"/>
          </ac:spMkLst>
        </pc:spChg>
        <pc:spChg chg="add del mod">
          <ac:chgData name="Utente guest" userId="S::urn:spo:anon#0ffb6022cd9a0ddb34bfd6d6ea3aacaaba2708f53db0970e5cfb1a0b25efb9ef::" providerId="AD" clId="Web-{719081AC-D5E9-F911-02E7-0060170A0286}" dt="2024-02-24T03:05:43.911" v="1638"/>
          <ac:spMkLst>
            <pc:docMk/>
            <pc:sldMk cId="0" sldId="266"/>
            <ac:spMk id="52" creationId="{C9FFCCBB-B51E-A8A8-ABB5-7E4B92A2F01A}"/>
          </ac:spMkLst>
        </pc:spChg>
        <pc:spChg chg="add del mod">
          <ac:chgData name="Utente guest" userId="S::urn:spo:anon#0ffb6022cd9a0ddb34bfd6d6ea3aacaaba2708f53db0970e5cfb1a0b25efb9ef::" providerId="AD" clId="Web-{719081AC-D5E9-F911-02E7-0060170A0286}" dt="2024-02-24T03:04:58.581" v="1602"/>
          <ac:spMkLst>
            <pc:docMk/>
            <pc:sldMk cId="0" sldId="266"/>
            <ac:spMk id="54" creationId="{63D497DE-16AD-EFB3-4D32-0118D22EB649}"/>
          </ac:spMkLst>
        </pc:spChg>
        <pc:spChg chg="add del mod">
          <ac:chgData name="Utente guest" userId="S::urn:spo:anon#0ffb6022cd9a0ddb34bfd6d6ea3aacaaba2708f53db0970e5cfb1a0b25efb9ef::" providerId="AD" clId="Web-{719081AC-D5E9-F911-02E7-0060170A0286}" dt="2024-02-24T02:56:21.260" v="1219"/>
          <ac:spMkLst>
            <pc:docMk/>
            <pc:sldMk cId="0" sldId="266"/>
            <ac:spMk id="55" creationId="{5AC427D4-8364-B457-09AC-CE8297492F00}"/>
          </ac:spMkLst>
        </pc:spChg>
        <pc:spChg chg="add del mod">
          <ac:chgData name="Utente guest" userId="S::urn:spo:anon#0ffb6022cd9a0ddb34bfd6d6ea3aacaaba2708f53db0970e5cfb1a0b25efb9ef::" providerId="AD" clId="Web-{719081AC-D5E9-F911-02E7-0060170A0286}" dt="2024-02-24T03:18:57.190" v="1847"/>
          <ac:spMkLst>
            <pc:docMk/>
            <pc:sldMk cId="0" sldId="266"/>
            <ac:spMk id="56" creationId="{BB5C93F3-96DF-4F76-72AB-945C7AFC1E3B}"/>
          </ac:spMkLst>
        </pc:spChg>
        <pc:spChg chg="add del mod">
          <ac:chgData name="Utente guest" userId="S::urn:spo:anon#0ffb6022cd9a0ddb34bfd6d6ea3aacaaba2708f53db0970e5cfb1a0b25efb9ef::" providerId="AD" clId="Web-{719081AC-D5E9-F911-02E7-0060170A0286}" dt="2024-02-24T03:05:46.380" v="1641"/>
          <ac:spMkLst>
            <pc:docMk/>
            <pc:sldMk cId="0" sldId="266"/>
            <ac:spMk id="58" creationId="{4D604CEB-347C-7294-5478-89544FC04811}"/>
          </ac:spMkLst>
        </pc:spChg>
        <pc:spChg chg="add del mod">
          <ac:chgData name="Utente guest" userId="S::urn:spo:anon#0ffb6022cd9a0ddb34bfd6d6ea3aacaaba2708f53db0970e5cfb1a0b25efb9ef::" providerId="AD" clId="Web-{719081AC-D5E9-F911-02E7-0060170A0286}" dt="2024-02-24T03:05:46.380" v="1640"/>
          <ac:spMkLst>
            <pc:docMk/>
            <pc:sldMk cId="0" sldId="266"/>
            <ac:spMk id="59" creationId="{B169462C-F830-F9D2-BB0C-E10C6638CB5F}"/>
          </ac:spMkLst>
        </pc:spChg>
        <pc:spChg chg="add del mod">
          <ac:chgData name="Utente guest" userId="S::urn:spo:anon#0ffb6022cd9a0ddb34bfd6d6ea3aacaaba2708f53db0970e5cfb1a0b25efb9ef::" providerId="AD" clId="Web-{719081AC-D5E9-F911-02E7-0060170A0286}" dt="2024-02-24T03:05:46.380" v="1639"/>
          <ac:spMkLst>
            <pc:docMk/>
            <pc:sldMk cId="0" sldId="266"/>
            <ac:spMk id="60" creationId="{C4F5E3F0-0265-B7A0-695A-2355D5899353}"/>
          </ac:spMkLst>
        </pc:spChg>
        <pc:spChg chg="add del mod">
          <ac:chgData name="Utente guest" userId="S::urn:spo:anon#0ffb6022cd9a0ddb34bfd6d6ea3aacaaba2708f53db0970e5cfb1a0b25efb9ef::" providerId="AD" clId="Web-{719081AC-D5E9-F911-02E7-0060170A0286}" dt="2024-02-24T03:05:41.005" v="1636"/>
          <ac:spMkLst>
            <pc:docMk/>
            <pc:sldMk cId="0" sldId="266"/>
            <ac:spMk id="61" creationId="{59936823-C792-20CD-52C9-F5AB7EC8BB64}"/>
          </ac:spMkLst>
        </pc:spChg>
        <pc:spChg chg="add mod">
          <ac:chgData name="Utente guest" userId="S::urn:spo:anon#0ffb6022cd9a0ddb34bfd6d6ea3aacaaba2708f53db0970e5cfb1a0b25efb9ef::" providerId="AD" clId="Web-{719081AC-D5E9-F911-02E7-0060170A0286}" dt="2024-02-24T02:57:32.706" v="1305" actId="20577"/>
          <ac:spMkLst>
            <pc:docMk/>
            <pc:sldMk cId="0" sldId="266"/>
            <ac:spMk id="62" creationId="{B27E6FB8-DBFC-DA69-3034-E8F53290A602}"/>
          </ac:spMkLst>
        </pc:spChg>
        <pc:spChg chg="add del mod">
          <ac:chgData name="Utente guest" userId="S::urn:spo:anon#0ffb6022cd9a0ddb34bfd6d6ea3aacaaba2708f53db0970e5cfb1a0b25efb9ef::" providerId="AD" clId="Web-{719081AC-D5E9-F911-02E7-0060170A0286}" dt="2024-02-24T02:36:57.160" v="778"/>
          <ac:spMkLst>
            <pc:docMk/>
            <pc:sldMk cId="0" sldId="266"/>
            <ac:spMk id="63" creationId="{255F2566-A8BB-E9E8-BD45-E66BAA8F3C1A}"/>
          </ac:spMkLst>
        </pc:spChg>
        <pc:spChg chg="add del mod">
          <ac:chgData name="Utente guest" userId="S::urn:spo:anon#0ffb6022cd9a0ddb34bfd6d6ea3aacaaba2708f53db0970e5cfb1a0b25efb9ef::" providerId="AD" clId="Web-{719081AC-D5E9-F911-02E7-0060170A0286}" dt="2024-02-24T02:59:24.975" v="1416"/>
          <ac:spMkLst>
            <pc:docMk/>
            <pc:sldMk cId="0" sldId="266"/>
            <ac:spMk id="128" creationId="{6AA2AC5A-C7BC-843F-79A6-C426D88D3337}"/>
          </ac:spMkLst>
        </pc:spChg>
        <pc:spChg chg="add del mod">
          <ac:chgData name="Utente guest" userId="S::urn:spo:anon#0ffb6022cd9a0ddb34bfd6d6ea3aacaaba2708f53db0970e5cfb1a0b25efb9ef::" providerId="AD" clId="Web-{719081AC-D5E9-F911-02E7-0060170A0286}" dt="2024-02-24T02:59:44.554" v="1424"/>
          <ac:spMkLst>
            <pc:docMk/>
            <pc:sldMk cId="0" sldId="266"/>
            <ac:spMk id="129" creationId="{E5AFF893-3A0F-234B-B5D4-E07BC02E7ED3}"/>
          </ac:spMkLst>
        </pc:spChg>
        <pc:spChg chg="add del mod">
          <ac:chgData name="Utente guest" userId="S::urn:spo:anon#0ffb6022cd9a0ddb34bfd6d6ea3aacaaba2708f53db0970e5cfb1a0b25efb9ef::" providerId="AD" clId="Web-{719081AC-D5E9-F911-02E7-0060170A0286}" dt="2024-02-24T02:59:22.600" v="1415"/>
          <ac:spMkLst>
            <pc:docMk/>
            <pc:sldMk cId="0" sldId="266"/>
            <ac:spMk id="130" creationId="{D5097C83-D1BF-9CC1-1676-5A38661F6834}"/>
          </ac:spMkLst>
        </pc:spChg>
        <pc:spChg chg="add del mod">
          <ac:chgData name="Utente guest" userId="S::urn:spo:anon#0ffb6022cd9a0ddb34bfd6d6ea3aacaaba2708f53db0970e5cfb1a0b25efb9ef::" providerId="AD" clId="Web-{719081AC-D5E9-F911-02E7-0060170A0286}" dt="2024-02-24T03:01:09.948" v="1476"/>
          <ac:spMkLst>
            <pc:docMk/>
            <pc:sldMk cId="0" sldId="266"/>
            <ac:spMk id="131" creationId="{7C5683E7-D6B5-7186-0DE8-78B7D4ACE7B5}"/>
          </ac:spMkLst>
        </pc:spChg>
        <pc:spChg chg="add del mod">
          <ac:chgData name="Utente guest" userId="S::urn:spo:anon#0ffb6022cd9a0ddb34bfd6d6ea3aacaaba2708f53db0970e5cfb1a0b25efb9ef::" providerId="AD" clId="Web-{719081AC-D5E9-F911-02E7-0060170A0286}" dt="2024-02-24T03:01:16.870" v="1479"/>
          <ac:spMkLst>
            <pc:docMk/>
            <pc:sldMk cId="0" sldId="266"/>
            <ac:spMk id="132" creationId="{58B59AAB-C080-E726-8A19-C54CFCB46C9A}"/>
          </ac:spMkLst>
        </pc:spChg>
        <pc:spChg chg="add del mod">
          <ac:chgData name="Utente guest" userId="S::urn:spo:anon#0ffb6022cd9a0ddb34bfd6d6ea3aacaaba2708f53db0970e5cfb1a0b25efb9ef::" providerId="AD" clId="Web-{719081AC-D5E9-F911-02E7-0060170A0286}" dt="2024-02-24T03:01:20.245" v="1481"/>
          <ac:spMkLst>
            <pc:docMk/>
            <pc:sldMk cId="0" sldId="266"/>
            <ac:spMk id="133" creationId="{C2A0E137-31A0-FC93-0920-6EE67AA1E0D7}"/>
          </ac:spMkLst>
        </pc:spChg>
        <pc:spChg chg="add del mod">
          <ac:chgData name="Utente guest" userId="S::urn:spo:anon#0ffb6022cd9a0ddb34bfd6d6ea3aacaaba2708f53db0970e5cfb1a0b25efb9ef::" providerId="AD" clId="Web-{719081AC-D5E9-F911-02E7-0060170A0286}" dt="2024-02-24T02:42:52.892" v="861"/>
          <ac:spMkLst>
            <pc:docMk/>
            <pc:sldMk cId="0" sldId="266"/>
            <ac:spMk id="134" creationId="{0511CC88-1F4C-DCA2-58CA-72F1074E7029}"/>
          </ac:spMkLst>
        </pc:spChg>
        <pc:spChg chg="add del mod">
          <ac:chgData name="Utente guest" userId="S::urn:spo:anon#0ffb6022cd9a0ddb34bfd6d6ea3aacaaba2708f53db0970e5cfb1a0b25efb9ef::" providerId="AD" clId="Web-{719081AC-D5E9-F911-02E7-0060170A0286}" dt="2024-02-24T02:42:51.939" v="860"/>
          <ac:spMkLst>
            <pc:docMk/>
            <pc:sldMk cId="0" sldId="266"/>
            <ac:spMk id="135" creationId="{D521A6F5-9A0E-F7F1-8073-03D72864B0D7}"/>
          </ac:spMkLst>
        </pc:spChg>
        <pc:spChg chg="add del mod">
          <ac:chgData name="Utente guest" userId="S::urn:spo:anon#0ffb6022cd9a0ddb34bfd6d6ea3aacaaba2708f53db0970e5cfb1a0b25efb9ef::" providerId="AD" clId="Web-{719081AC-D5E9-F911-02E7-0060170A0286}" dt="2024-02-24T02:42:50.876" v="859"/>
          <ac:spMkLst>
            <pc:docMk/>
            <pc:sldMk cId="0" sldId="266"/>
            <ac:spMk id="136" creationId="{AC199C87-2276-0319-BE96-112C40DDE75F}"/>
          </ac:spMkLst>
        </pc:spChg>
        <pc:spChg chg="add del mod">
          <ac:chgData name="Utente guest" userId="S::urn:spo:anon#0ffb6022cd9a0ddb34bfd6d6ea3aacaaba2708f53db0970e5cfb1a0b25efb9ef::" providerId="AD" clId="Web-{719081AC-D5E9-F911-02E7-0060170A0286}" dt="2024-02-24T03:01:43.059" v="1483"/>
          <ac:spMkLst>
            <pc:docMk/>
            <pc:sldMk cId="0" sldId="266"/>
            <ac:spMk id="137" creationId="{C75BB7C1-DA91-565E-65D1-0121757C2A26}"/>
          </ac:spMkLst>
        </pc:spChg>
        <pc:spChg chg="add del">
          <ac:chgData name="Utente guest" userId="S::urn:spo:anon#0ffb6022cd9a0ddb34bfd6d6ea3aacaaba2708f53db0970e5cfb1a0b25efb9ef::" providerId="AD" clId="Web-{719081AC-D5E9-F911-02E7-0060170A0286}" dt="2024-02-24T02:46:01.430" v="921"/>
          <ac:spMkLst>
            <pc:docMk/>
            <pc:sldMk cId="0" sldId="266"/>
            <ac:spMk id="139" creationId="{D049E122-765B-B2D3-0524-1BA3A2E11999}"/>
          </ac:spMkLst>
        </pc:spChg>
        <pc:spChg chg="add del">
          <ac:chgData name="Utente guest" userId="S::urn:spo:anon#0ffb6022cd9a0ddb34bfd6d6ea3aacaaba2708f53db0970e5cfb1a0b25efb9ef::" providerId="AD" clId="Web-{719081AC-D5E9-F911-02E7-0060170A0286}" dt="2024-02-24T02:46:01.430" v="920"/>
          <ac:spMkLst>
            <pc:docMk/>
            <pc:sldMk cId="0" sldId="266"/>
            <ac:spMk id="140" creationId="{2DC84F12-DA66-0438-A2AF-1BB05DAF4704}"/>
          </ac:spMkLst>
        </pc:spChg>
        <pc:spChg chg="add del">
          <ac:chgData name="Utente guest" userId="S::urn:spo:anon#0ffb6022cd9a0ddb34bfd6d6ea3aacaaba2708f53db0970e5cfb1a0b25efb9ef::" providerId="AD" clId="Web-{719081AC-D5E9-F911-02E7-0060170A0286}" dt="2024-02-24T02:46:01.430" v="919"/>
          <ac:spMkLst>
            <pc:docMk/>
            <pc:sldMk cId="0" sldId="266"/>
            <ac:spMk id="141" creationId="{00EB2229-5263-6C4A-67BD-A928C3716055}"/>
          </ac:spMkLst>
        </pc:spChg>
        <pc:spChg chg="add del mod">
          <ac:chgData name="Utente guest" userId="S::urn:spo:anon#0ffb6022cd9a0ddb34bfd6d6ea3aacaaba2708f53db0970e5cfb1a0b25efb9ef::" providerId="AD" clId="Web-{719081AC-D5E9-F911-02E7-0060170A0286}" dt="2024-02-24T03:03:20.468" v="1542"/>
          <ac:spMkLst>
            <pc:docMk/>
            <pc:sldMk cId="0" sldId="266"/>
            <ac:spMk id="142" creationId="{76126574-EA24-7647-1D27-F0BCFA2FB0ED}"/>
          </ac:spMkLst>
        </pc:spChg>
        <pc:spChg chg="add del mod">
          <ac:chgData name="Utente guest" userId="S::urn:spo:anon#0ffb6022cd9a0ddb34bfd6d6ea3aacaaba2708f53db0970e5cfb1a0b25efb9ef::" providerId="AD" clId="Web-{719081AC-D5E9-F911-02E7-0060170A0286}" dt="2024-02-24T03:03:05.202" v="1538"/>
          <ac:spMkLst>
            <pc:docMk/>
            <pc:sldMk cId="0" sldId="266"/>
            <ac:spMk id="143" creationId="{0CC8E895-2DAC-A90F-9DD3-4042B47A2821}"/>
          </ac:spMkLst>
        </pc:spChg>
        <pc:spChg chg="add del mod">
          <ac:chgData name="Utente guest" userId="S::urn:spo:anon#0ffb6022cd9a0ddb34bfd6d6ea3aacaaba2708f53db0970e5cfb1a0b25efb9ef::" providerId="AD" clId="Web-{719081AC-D5E9-F911-02E7-0060170A0286}" dt="2024-02-24T02:46:35.775" v="931"/>
          <ac:spMkLst>
            <pc:docMk/>
            <pc:sldMk cId="0" sldId="266"/>
            <ac:spMk id="144" creationId="{67BFC902-297B-A921-9FB7-BD0C85B70826}"/>
          </ac:spMkLst>
        </pc:spChg>
        <pc:spChg chg="add del">
          <ac:chgData name="Utente guest" userId="S::urn:spo:anon#0ffb6022cd9a0ddb34bfd6d6ea3aacaaba2708f53db0970e5cfb1a0b25efb9ef::" providerId="AD" clId="Web-{719081AC-D5E9-F911-02E7-0060170A0286}" dt="2024-02-24T02:52:14.241" v="1104"/>
          <ac:spMkLst>
            <pc:docMk/>
            <pc:sldMk cId="0" sldId="266"/>
            <ac:spMk id="146" creationId="{0349954B-7286-6C93-2574-0920D18674FA}"/>
          </ac:spMkLst>
        </pc:spChg>
        <pc:spChg chg="add del mod">
          <ac:chgData name="Utente guest" userId="S::urn:spo:anon#0ffb6022cd9a0ddb34bfd6d6ea3aacaaba2708f53db0970e5cfb1a0b25efb9ef::" providerId="AD" clId="Web-{719081AC-D5E9-F911-02E7-0060170A0286}" dt="2024-02-24T03:03:55.938" v="1567"/>
          <ac:spMkLst>
            <pc:docMk/>
            <pc:sldMk cId="0" sldId="266"/>
            <ac:spMk id="147" creationId="{F7597403-9E41-C667-8FAC-D5C75BA01BA9}"/>
          </ac:spMkLst>
        </pc:spChg>
        <pc:spChg chg="add mod">
          <ac:chgData name="Utente guest" userId="S::urn:spo:anon#0ffb6022cd9a0ddb34bfd6d6ea3aacaaba2708f53db0970e5cfb1a0b25efb9ef::" providerId="AD" clId="Web-{719081AC-D5E9-F911-02E7-0060170A0286}" dt="2024-02-24T03:16:47.060" v="1832" actId="1076"/>
          <ac:spMkLst>
            <pc:docMk/>
            <pc:sldMk cId="0" sldId="266"/>
            <ac:spMk id="148" creationId="{3AF1D278-316E-D6A0-4672-B964184BE820}"/>
          </ac:spMkLst>
        </pc:spChg>
        <pc:spChg chg="add mod">
          <ac:chgData name="Utente guest" userId="S::urn:spo:anon#0ffb6022cd9a0ddb34bfd6d6ea3aacaaba2708f53db0970e5cfb1a0b25efb9ef::" providerId="AD" clId="Web-{719081AC-D5E9-F911-02E7-0060170A0286}" dt="2024-02-24T03:18:28.939" v="1844" actId="1076"/>
          <ac:spMkLst>
            <pc:docMk/>
            <pc:sldMk cId="0" sldId="266"/>
            <ac:spMk id="149" creationId="{80D58063-0282-0AD8-768E-4761B506D47C}"/>
          </ac:spMkLst>
        </pc:spChg>
        <pc:spChg chg="add del">
          <ac:chgData name="Utente guest" userId="S::urn:spo:anon#0ffb6022cd9a0ddb34bfd6d6ea3aacaaba2708f53db0970e5cfb1a0b25efb9ef::" providerId="AD" clId="Web-{719081AC-D5E9-F911-02E7-0060170A0286}" dt="2024-02-24T02:56:08.900" v="1215"/>
          <ac:spMkLst>
            <pc:docMk/>
            <pc:sldMk cId="0" sldId="266"/>
            <ac:spMk id="150" creationId="{ED4C77B1-888D-3AD4-CA2A-EF4FD3565329}"/>
          </ac:spMkLst>
        </pc:spChg>
        <pc:spChg chg="add mod">
          <ac:chgData name="Utente guest" userId="S::urn:spo:anon#0ffb6022cd9a0ddb34bfd6d6ea3aacaaba2708f53db0970e5cfb1a0b25efb9ef::" providerId="AD" clId="Web-{719081AC-D5E9-F911-02E7-0060170A0286}" dt="2024-02-24T02:57:08.877" v="1276" actId="20577"/>
          <ac:spMkLst>
            <pc:docMk/>
            <pc:sldMk cId="0" sldId="266"/>
            <ac:spMk id="151" creationId="{B870E4F5-8749-437E-EF8B-A2C537AEFA32}"/>
          </ac:spMkLst>
        </pc:spChg>
        <pc:spChg chg="add del mod">
          <ac:chgData name="Utente guest" userId="S::urn:spo:anon#0ffb6022cd9a0ddb34bfd6d6ea3aacaaba2708f53db0970e5cfb1a0b25efb9ef::" providerId="AD" clId="Web-{719081AC-D5E9-F911-02E7-0060170A0286}" dt="2024-02-24T03:02:14.028" v="1486" actId="1076"/>
          <ac:spMkLst>
            <pc:docMk/>
            <pc:sldMk cId="0" sldId="266"/>
            <ac:spMk id="152" creationId="{D5097C83-D1BF-9CC1-1676-5A38661F6834}"/>
          </ac:spMkLst>
        </pc:spChg>
        <pc:spChg chg="add del">
          <ac:chgData name="Utente guest" userId="S::urn:spo:anon#0ffb6022cd9a0ddb34bfd6d6ea3aacaaba2708f53db0970e5cfb1a0b25efb9ef::" providerId="AD" clId="Web-{719081AC-D5E9-F911-02E7-0060170A0286}" dt="2024-02-24T03:03:07.265" v="1540"/>
          <ac:spMkLst>
            <pc:docMk/>
            <pc:sldMk cId="0" sldId="266"/>
            <ac:spMk id="153" creationId="{7C5683E7-D6B5-7186-0DE8-78B7D4ACE7B5}"/>
          </ac:spMkLst>
        </pc:spChg>
        <pc:spChg chg="add">
          <ac:chgData name="Utente guest" userId="S::urn:spo:anon#0ffb6022cd9a0ddb34bfd6d6ea3aacaaba2708f53db0970e5cfb1a0b25efb9ef::" providerId="AD" clId="Web-{719081AC-D5E9-F911-02E7-0060170A0286}" dt="2024-02-24T03:03:21.468" v="1543"/>
          <ac:spMkLst>
            <pc:docMk/>
            <pc:sldMk cId="0" sldId="266"/>
            <ac:spMk id="154" creationId="{0CC8E895-2DAC-A90F-9DD3-4042B47A2821}"/>
          </ac:spMkLst>
        </pc:spChg>
        <pc:spChg chg="add mod">
          <ac:chgData name="Utente guest" userId="S::urn:spo:anon#0ffb6022cd9a0ddb34bfd6d6ea3aacaaba2708f53db0970e5cfb1a0b25efb9ef::" providerId="AD" clId="Web-{719081AC-D5E9-F911-02E7-0060170A0286}" dt="2024-02-24T03:17:36.531" v="1837" actId="1076"/>
          <ac:spMkLst>
            <pc:docMk/>
            <pc:sldMk cId="0" sldId="266"/>
            <ac:spMk id="155" creationId="{F7597403-9E41-C667-8FAC-D5C75BA01BA9}"/>
          </ac:spMkLst>
        </pc:spChg>
        <pc:spChg chg="add mod">
          <ac:chgData name="Utente guest" userId="S::urn:spo:anon#0ffb6022cd9a0ddb34bfd6d6ea3aacaaba2708f53db0970e5cfb1a0b25efb9ef::" providerId="AD" clId="Web-{719081AC-D5E9-F911-02E7-0060170A0286}" dt="2024-02-24T03:22:03.931" v="1864" actId="1076"/>
          <ac:spMkLst>
            <pc:docMk/>
            <pc:sldMk cId="0" sldId="266"/>
            <ac:spMk id="156" creationId="{4D16DA17-9FB0-D6C2-9CE9-860A2FCAE705}"/>
          </ac:spMkLst>
        </pc:spChg>
        <pc:spChg chg="del mod">
          <ac:chgData name="Utente guest" userId="S::urn:spo:anon#0ffb6022cd9a0ddb34bfd6d6ea3aacaaba2708f53db0970e5cfb1a0b25efb9ef::" providerId="AD" clId="Web-{719081AC-D5E9-F911-02E7-0060170A0286}" dt="2024-02-24T02:25:10.759" v="499"/>
          <ac:spMkLst>
            <pc:docMk/>
            <pc:sldMk cId="0" sldId="266"/>
            <ac:spMk id="179" creationId="{00000000-0000-0000-0000-000000000000}"/>
          </ac:spMkLst>
        </pc:spChg>
        <pc:grpChg chg="add">
          <ac:chgData name="Utente guest" userId="S::urn:spo:anon#0ffb6022cd9a0ddb34bfd6d6ea3aacaaba2708f53db0970e5cfb1a0b25efb9ef::" providerId="AD" clId="Web-{719081AC-D5E9-F911-02E7-0060170A0286}" dt="2024-02-24T03:09:54.761" v="1778"/>
          <ac:grpSpMkLst>
            <pc:docMk/>
            <pc:sldMk cId="0" sldId="266"/>
            <ac:grpSpMk id="158" creationId="{728139B7-5505-C292-B8FA-111B81972810}"/>
          </ac:grpSpMkLst>
        </pc:grpChg>
        <pc:grpChg chg="add">
          <ac:chgData name="Utente guest" userId="S::urn:spo:anon#0ffb6022cd9a0ddb34bfd6d6ea3aacaaba2708f53db0970e5cfb1a0b25efb9ef::" providerId="AD" clId="Web-{719081AC-D5E9-F911-02E7-0060170A0286}" dt="2024-02-24T03:10:59.264" v="1786"/>
          <ac:grpSpMkLst>
            <pc:docMk/>
            <pc:sldMk cId="0" sldId="266"/>
            <ac:grpSpMk id="159" creationId="{B201034C-2A1D-F862-08C6-4EE0AD9E548B}"/>
          </ac:grpSpMkLst>
        </pc:grpChg>
        <pc:grpChg chg="add">
          <ac:chgData name="Utente guest" userId="S::urn:spo:anon#0ffb6022cd9a0ddb34bfd6d6ea3aacaaba2708f53db0970e5cfb1a0b25efb9ef::" providerId="AD" clId="Web-{719081AC-D5E9-F911-02E7-0060170A0286}" dt="2024-02-24T03:11:52.922" v="1794"/>
          <ac:grpSpMkLst>
            <pc:docMk/>
            <pc:sldMk cId="0" sldId="266"/>
            <ac:grpSpMk id="160" creationId="{7855E287-E340-5721-6EC6-42061D2FAF76}"/>
          </ac:grpSpMkLst>
        </pc:grpChg>
        <pc:grpChg chg="add">
          <ac:chgData name="Utente guest" userId="S::urn:spo:anon#0ffb6022cd9a0ddb34bfd6d6ea3aacaaba2708f53db0970e5cfb1a0b25efb9ef::" providerId="AD" clId="Web-{719081AC-D5E9-F911-02E7-0060170A0286}" dt="2024-02-24T03:12:57.487" v="1801"/>
          <ac:grpSpMkLst>
            <pc:docMk/>
            <pc:sldMk cId="0" sldId="266"/>
            <ac:grpSpMk id="161" creationId="{528129A7-916D-CFD3-0E5C-87EDB881C43D}"/>
          </ac:grpSpMkLst>
        </pc:grpChg>
        <pc:grpChg chg="add">
          <ac:chgData name="Utente guest" userId="S::urn:spo:anon#0ffb6022cd9a0ddb34bfd6d6ea3aacaaba2708f53db0970e5cfb1a0b25efb9ef::" providerId="AD" clId="Web-{719081AC-D5E9-F911-02E7-0060170A0286}" dt="2024-02-24T03:14:15.945" v="1810"/>
          <ac:grpSpMkLst>
            <pc:docMk/>
            <pc:sldMk cId="0" sldId="266"/>
            <ac:grpSpMk id="162" creationId="{231EE3C8-4E95-AE54-24E6-F6CDB10ECE0E}"/>
          </ac:grpSpMkLst>
        </pc:grpChg>
        <pc:grpChg chg="add">
          <ac:chgData name="Utente guest" userId="S::urn:spo:anon#0ffb6022cd9a0ddb34bfd6d6ea3aacaaba2708f53db0970e5cfb1a0b25efb9ef::" providerId="AD" clId="Web-{719081AC-D5E9-F911-02E7-0060170A0286}" dt="2024-02-24T03:17:58.359" v="1838"/>
          <ac:grpSpMkLst>
            <pc:docMk/>
            <pc:sldMk cId="0" sldId="266"/>
            <ac:grpSpMk id="163" creationId="{8287DF0B-E4C4-7093-B1A8-111F39329C32}"/>
          </ac:grpSpMkLst>
        </pc:grpChg>
        <pc:grpChg chg="add">
          <ac:chgData name="Utente guest" userId="S::urn:spo:anon#0ffb6022cd9a0ddb34bfd6d6ea3aacaaba2708f53db0970e5cfb1a0b25efb9ef::" providerId="AD" clId="Web-{719081AC-D5E9-F911-02E7-0060170A0286}" dt="2024-02-24T03:19:44.504" v="1850"/>
          <ac:grpSpMkLst>
            <pc:docMk/>
            <pc:sldMk cId="0" sldId="266"/>
            <ac:grpSpMk id="164" creationId="{91171332-3A1F-5FDB-4F99-FF8CB0C2E53F}"/>
          </ac:grpSpMkLst>
        </pc:grpChg>
        <pc:grpChg chg="add">
          <ac:chgData name="Utente guest" userId="S::urn:spo:anon#0ffb6022cd9a0ddb34bfd6d6ea3aacaaba2708f53db0970e5cfb1a0b25efb9ef::" providerId="AD" clId="Web-{719081AC-D5E9-F911-02E7-0060170A0286}" dt="2024-02-24T03:21:31.836" v="1859"/>
          <ac:grpSpMkLst>
            <pc:docMk/>
            <pc:sldMk cId="0" sldId="266"/>
            <ac:grpSpMk id="165" creationId="{57BC435C-BAFA-7F90-00F5-76F25AFC9FBE}"/>
          </ac:grpSpMkLst>
        </pc:grpChg>
        <pc:grpChg chg="add">
          <ac:chgData name="Utente guest" userId="S::urn:spo:anon#0ffb6022cd9a0ddb34bfd6d6ea3aacaaba2708f53db0970e5cfb1a0b25efb9ef::" providerId="AD" clId="Web-{719081AC-D5E9-F911-02E7-0060170A0286}" dt="2024-02-24T03:22:51.948" v="1865"/>
          <ac:grpSpMkLst>
            <pc:docMk/>
            <pc:sldMk cId="0" sldId="266"/>
            <ac:grpSpMk id="166" creationId="{B57CE850-A263-33BA-B56F-07EFCEA14A70}"/>
          </ac:grpSpMkLst>
        </pc:grpChg>
        <pc:picChg chg="add del">
          <ac:chgData name="Utente guest" userId="S::urn:spo:anon#0ffb6022cd9a0ddb34bfd6d6ea3aacaaba2708f53db0970e5cfb1a0b25efb9ef::" providerId="AD" clId="Web-{719081AC-D5E9-F911-02E7-0060170A0286}" dt="2024-02-24T02:46:01.430" v="922"/>
          <ac:picMkLst>
            <pc:docMk/>
            <pc:sldMk cId="0" sldId="266"/>
            <ac:picMk id="138" creationId="{8B858999-B024-0A5A-C39D-EA7139394E7E}"/>
          </ac:picMkLst>
        </pc:picChg>
        <pc:picChg chg="add del mod">
          <ac:chgData name="Utente guest" userId="S::urn:spo:anon#0ffb6022cd9a0ddb34bfd6d6ea3aacaaba2708f53db0970e5cfb1a0b25efb9ef::" providerId="AD" clId="Web-{719081AC-D5E9-F911-02E7-0060170A0286}" dt="2024-02-24T03:19:20.034" v="1849" actId="1076"/>
          <ac:picMkLst>
            <pc:docMk/>
            <pc:sldMk cId="0" sldId="266"/>
            <ac:picMk id="180" creationId="{00000000-0000-0000-0000-000000000000}"/>
          </ac:picMkLst>
        </pc:picChg>
        <pc:cxnChg chg="add mod">
          <ac:chgData name="Utente guest" userId="S::urn:spo:anon#0ffb6022cd9a0ddb34bfd6d6ea3aacaaba2708f53db0970e5cfb1a0b25efb9ef::" providerId="AD" clId="Web-{719081AC-D5E9-F911-02E7-0060170A0286}" dt="2024-02-24T02:21:21.197" v="404"/>
          <ac:cxnSpMkLst>
            <pc:docMk/>
            <pc:sldMk cId="0" sldId="266"/>
            <ac:cxnSpMk id="6" creationId="{43CE2B3E-F57C-E180-DA8F-2E4035E61C19}"/>
          </ac:cxnSpMkLst>
        </pc:cxnChg>
        <pc:cxnChg chg="add del mod">
          <ac:chgData name="Utente guest" userId="S::urn:spo:anon#0ffb6022cd9a0ddb34bfd6d6ea3aacaaba2708f53db0970e5cfb1a0b25efb9ef::" providerId="AD" clId="Web-{719081AC-D5E9-F911-02E7-0060170A0286}" dt="2024-02-24T02:27:33.967" v="556"/>
          <ac:cxnSpMkLst>
            <pc:docMk/>
            <pc:sldMk cId="0" sldId="266"/>
            <ac:cxnSpMk id="13" creationId="{0E0D098A-D3A7-FB4D-B4AF-F6CEDF967EF1}"/>
          </ac:cxnSpMkLst>
        </pc:cxnChg>
        <pc:cxnChg chg="add del mod">
          <ac:chgData name="Utente guest" userId="S::urn:spo:anon#0ffb6022cd9a0ddb34bfd6d6ea3aacaaba2708f53db0970e5cfb1a0b25efb9ef::" providerId="AD" clId="Web-{719081AC-D5E9-F911-02E7-0060170A0286}" dt="2024-02-24T02:27:47.015" v="566"/>
          <ac:cxnSpMkLst>
            <pc:docMk/>
            <pc:sldMk cId="0" sldId="266"/>
            <ac:cxnSpMk id="17" creationId="{F862240C-7CB0-0F32-9194-FEB5F380E50F}"/>
          </ac:cxnSpMkLst>
        </pc:cxnChg>
        <pc:cxnChg chg="add del mod">
          <ac:chgData name="Utente guest" userId="S::urn:spo:anon#0ffb6022cd9a0ddb34bfd6d6ea3aacaaba2708f53db0970e5cfb1a0b25efb9ef::" providerId="AD" clId="Web-{719081AC-D5E9-F911-02E7-0060170A0286}" dt="2024-02-24T02:57:53.175" v="1311"/>
          <ac:cxnSpMkLst>
            <pc:docMk/>
            <pc:sldMk cId="0" sldId="266"/>
            <ac:cxnSpMk id="21" creationId="{CEC42BBF-9C7C-5E7F-5286-62A627A501DC}"/>
          </ac:cxnSpMkLst>
        </pc:cxnChg>
        <pc:cxnChg chg="add del mod">
          <ac:chgData name="Utente guest" userId="S::urn:spo:anon#0ffb6022cd9a0ddb34bfd6d6ea3aacaaba2708f53db0970e5cfb1a0b25efb9ef::" providerId="AD" clId="Web-{719081AC-D5E9-F911-02E7-0060170A0286}" dt="2024-02-24T02:28:29.610" v="594"/>
          <ac:cxnSpMkLst>
            <pc:docMk/>
            <pc:sldMk cId="0" sldId="266"/>
            <ac:cxnSpMk id="25" creationId="{45AEF916-6DC0-0A00-0656-13DEE48D48BD}"/>
          </ac:cxnSpMkLst>
        </pc:cxnChg>
        <pc:cxnChg chg="add del mod">
          <ac:chgData name="Utente guest" userId="S::urn:spo:anon#0ffb6022cd9a0ddb34bfd6d6ea3aacaaba2708f53db0970e5cfb1a0b25efb9ef::" providerId="AD" clId="Web-{719081AC-D5E9-F911-02E7-0060170A0286}" dt="2024-02-24T02:28:29.610" v="590"/>
          <ac:cxnSpMkLst>
            <pc:docMk/>
            <pc:sldMk cId="0" sldId="266"/>
            <ac:cxnSpMk id="29" creationId="{A6332358-427F-5551-6B29-60407C536975}"/>
          </ac:cxnSpMkLst>
        </pc:cxnChg>
        <pc:cxnChg chg="add mod">
          <ac:chgData name="Utente guest" userId="S::urn:spo:anon#0ffb6022cd9a0ddb34bfd6d6ea3aacaaba2708f53db0970e5cfb1a0b25efb9ef::" providerId="AD" clId="Web-{719081AC-D5E9-F911-02E7-0060170A0286}" dt="2024-02-24T02:29:03.064" v="615" actId="1076"/>
          <ac:cxnSpMkLst>
            <pc:docMk/>
            <pc:sldMk cId="0" sldId="266"/>
            <ac:cxnSpMk id="33" creationId="{DD9A8C89-68C4-6BD1-5AB3-9FB70EEED298}"/>
          </ac:cxnSpMkLst>
        </pc:cxnChg>
        <pc:cxnChg chg="add mod">
          <ac:chgData name="Utente guest" userId="S::urn:spo:anon#0ffb6022cd9a0ddb34bfd6d6ea3aacaaba2708f53db0970e5cfb1a0b25efb9ef::" providerId="AD" clId="Web-{719081AC-D5E9-F911-02E7-0060170A0286}" dt="2024-02-24T02:29:03.095" v="619" actId="1076"/>
          <ac:cxnSpMkLst>
            <pc:docMk/>
            <pc:sldMk cId="0" sldId="266"/>
            <ac:cxnSpMk id="37" creationId="{BE207C10-26CF-83A7-C3CC-7CE0D5DEF858}"/>
          </ac:cxnSpMkLst>
        </pc:cxnChg>
        <pc:cxnChg chg="add mod">
          <ac:chgData name="Utente guest" userId="S::urn:spo:anon#0ffb6022cd9a0ddb34bfd6d6ea3aacaaba2708f53db0970e5cfb1a0b25efb9ef::" providerId="AD" clId="Web-{719081AC-D5E9-F911-02E7-0060170A0286}" dt="2024-02-24T02:29:38.675" v="639" actId="1076"/>
          <ac:cxnSpMkLst>
            <pc:docMk/>
            <pc:sldMk cId="0" sldId="266"/>
            <ac:cxnSpMk id="41" creationId="{DE827EE2-8D61-EACD-FAB3-93AF7DEA2429}"/>
          </ac:cxnSpMkLst>
        </pc:cxnChg>
        <pc:cxnChg chg="add mod">
          <ac:chgData name="Utente guest" userId="S::urn:spo:anon#0ffb6022cd9a0ddb34bfd6d6ea3aacaaba2708f53db0970e5cfb1a0b25efb9ef::" providerId="AD" clId="Web-{719081AC-D5E9-F911-02E7-0060170A0286}" dt="2024-02-24T02:29:38.722" v="643" actId="1076"/>
          <ac:cxnSpMkLst>
            <pc:docMk/>
            <pc:sldMk cId="0" sldId="266"/>
            <ac:cxnSpMk id="45" creationId="{5F80BCF8-9D5E-C164-A371-9EC649B1018C}"/>
          </ac:cxnSpMkLst>
        </pc:cxnChg>
        <pc:cxnChg chg="add mod">
          <ac:chgData name="Utente guest" userId="S::urn:spo:anon#0ffb6022cd9a0ddb34bfd6d6ea3aacaaba2708f53db0970e5cfb1a0b25efb9ef::" providerId="AD" clId="Web-{719081AC-D5E9-F911-02E7-0060170A0286}" dt="2024-02-24T02:29:38.769" v="647" actId="1076"/>
          <ac:cxnSpMkLst>
            <pc:docMk/>
            <pc:sldMk cId="0" sldId="266"/>
            <ac:cxnSpMk id="49" creationId="{2F639A9C-AA06-DA0B-67D0-6E18EFB44366}"/>
          </ac:cxnSpMkLst>
        </pc:cxnChg>
        <pc:cxnChg chg="add mod">
          <ac:chgData name="Utente guest" userId="S::urn:spo:anon#0ffb6022cd9a0ddb34bfd6d6ea3aacaaba2708f53db0970e5cfb1a0b25efb9ef::" providerId="AD" clId="Web-{719081AC-D5E9-F911-02E7-0060170A0286}" dt="2024-02-24T02:29:38.816" v="651" actId="1076"/>
          <ac:cxnSpMkLst>
            <pc:docMk/>
            <pc:sldMk cId="0" sldId="266"/>
            <ac:cxnSpMk id="53" creationId="{301C4D3E-D55B-9FA2-E8CF-9A72A8438B32}"/>
          </ac:cxnSpMkLst>
        </pc:cxnChg>
        <pc:cxnChg chg="add mod">
          <ac:chgData name="Utente guest" userId="S::urn:spo:anon#0ffb6022cd9a0ddb34bfd6d6ea3aacaaba2708f53db0970e5cfb1a0b25efb9ef::" providerId="AD" clId="Web-{719081AC-D5E9-F911-02E7-0060170A0286}" dt="2024-02-24T02:30:06.301" v="670" actId="1076"/>
          <ac:cxnSpMkLst>
            <pc:docMk/>
            <pc:sldMk cId="0" sldId="266"/>
            <ac:cxnSpMk id="57" creationId="{5AC2E5CA-697A-19FB-9DAD-1345DE031425}"/>
          </ac:cxnSpMkLst>
        </pc:cxnChg>
        <pc:cxnChg chg="add mod">
          <ac:chgData name="Utente guest" userId="S::urn:spo:anon#0ffb6022cd9a0ddb34bfd6d6ea3aacaaba2708f53db0970e5cfb1a0b25efb9ef::" providerId="AD" clId="Web-{719081AC-D5E9-F911-02E7-0060170A0286}" dt="2024-02-24T03:09:34.505" v="1775" actId="1076"/>
          <ac:cxnSpMkLst>
            <pc:docMk/>
            <pc:sldMk cId="0" sldId="266"/>
            <ac:cxnSpMk id="157" creationId="{EF89CC02-8951-D638-7601-DC3541293CA5}"/>
          </ac:cxnSpMkLst>
        </pc:cxnChg>
      </pc:sldChg>
      <pc:sldChg chg="addSp modSp">
        <pc:chgData name="Utente guest" userId="S::urn:spo:anon#0ffb6022cd9a0ddb34bfd6d6ea3aacaaba2708f53db0970e5cfb1a0b25efb9ef::" providerId="AD" clId="Web-{719081AC-D5E9-F911-02E7-0060170A0286}" dt="2024-02-24T03:27:28.178" v="1953" actId="14100"/>
        <pc:sldMkLst>
          <pc:docMk/>
          <pc:sldMk cId="0" sldId="267"/>
        </pc:sldMkLst>
        <pc:spChg chg="add mod">
          <ac:chgData name="Utente guest" userId="S::urn:spo:anon#0ffb6022cd9a0ddb34bfd6d6ea3aacaaba2708f53db0970e5cfb1a0b25efb9ef::" providerId="AD" clId="Web-{719081AC-D5E9-F911-02E7-0060170A0286}" dt="2024-02-24T03:25:01.219" v="1882"/>
          <ac:spMkLst>
            <pc:docMk/>
            <pc:sldMk cId="0" sldId="267"/>
            <ac:spMk id="26" creationId="{C9345E1B-ED09-8C78-60F7-E40AB879AC01}"/>
          </ac:spMkLst>
        </pc:spChg>
        <pc:spChg chg="add mod">
          <ac:chgData name="Utente guest" userId="S::urn:spo:anon#0ffb6022cd9a0ddb34bfd6d6ea3aacaaba2708f53db0970e5cfb1a0b25efb9ef::" providerId="AD" clId="Web-{719081AC-D5E9-F911-02E7-0060170A0286}" dt="2024-02-24T03:25:10.454" v="1887" actId="20577"/>
          <ac:spMkLst>
            <pc:docMk/>
            <pc:sldMk cId="0" sldId="267"/>
            <ac:spMk id="27" creationId="{14DBA27B-3796-CF22-7CFB-C8672F292BB4}"/>
          </ac:spMkLst>
        </pc:spChg>
        <pc:spChg chg="add mod">
          <ac:chgData name="Utente guest" userId="S::urn:spo:anon#0ffb6022cd9a0ddb34bfd6d6ea3aacaaba2708f53db0970e5cfb1a0b25efb9ef::" providerId="AD" clId="Web-{719081AC-D5E9-F911-02E7-0060170A0286}" dt="2024-02-24T03:25:17.235" v="1890" actId="20577"/>
          <ac:spMkLst>
            <pc:docMk/>
            <pc:sldMk cId="0" sldId="267"/>
            <ac:spMk id="28" creationId="{410FDCC1-6743-71D3-FC88-47FF74A48BDB}"/>
          </ac:spMkLst>
        </pc:spChg>
        <pc:spChg chg="mod">
          <ac:chgData name="Utente guest" userId="S::urn:spo:anon#0ffb6022cd9a0ddb34bfd6d6ea3aacaaba2708f53db0970e5cfb1a0b25efb9ef::" providerId="AD" clId="Web-{719081AC-D5E9-F911-02E7-0060170A0286}" dt="2024-02-24T03:27:28.178" v="1953" actId="14100"/>
          <ac:spMkLst>
            <pc:docMk/>
            <pc:sldMk cId="0" sldId="267"/>
            <ac:spMk id="182" creationId="{00000000-0000-0000-0000-000000000000}"/>
          </ac:spMkLst>
        </pc:spChg>
        <pc:picChg chg="mod">
          <ac:chgData name="Utente guest" userId="S::urn:spo:anon#0ffb6022cd9a0ddb34bfd6d6ea3aacaaba2708f53db0970e5cfb1a0b25efb9ef::" providerId="AD" clId="Web-{719081AC-D5E9-F911-02E7-0060170A0286}" dt="2024-02-24T01:57:01.022" v="241"/>
          <ac:picMkLst>
            <pc:docMk/>
            <pc:sldMk cId="0" sldId="267"/>
            <ac:picMk id="7" creationId="{0032B6A7-1CE7-4A26-E1F9-0585DA5AE451}"/>
          </ac:picMkLst>
        </pc:picChg>
        <pc:picChg chg="mod">
          <ac:chgData name="Utente guest" userId="S::urn:spo:anon#0ffb6022cd9a0ddb34bfd6d6ea3aacaaba2708f53db0970e5cfb1a0b25efb9ef::" providerId="AD" clId="Web-{719081AC-D5E9-F911-02E7-0060170A0286}" dt="2024-02-24T03:24:41.046" v="1880" actId="1076"/>
          <ac:picMkLst>
            <pc:docMk/>
            <pc:sldMk cId="0" sldId="267"/>
            <ac:picMk id="9" creationId="{D7345A67-A989-B69E-F2C2-298605512DDA}"/>
          </ac:picMkLst>
        </pc:picChg>
      </pc:sldChg>
      <pc:sldChg chg="addSp delSp modSp">
        <pc:chgData name="Utente guest" userId="S::urn:spo:anon#0ffb6022cd9a0ddb34bfd6d6ea3aacaaba2708f53db0970e5cfb1a0b25efb9ef::" providerId="AD" clId="Web-{719081AC-D5E9-F911-02E7-0060170A0286}" dt="2024-02-24T03:28:23.664" v="1970" actId="20577"/>
        <pc:sldMkLst>
          <pc:docMk/>
          <pc:sldMk cId="0" sldId="268"/>
        </pc:sldMkLst>
        <pc:spChg chg="add mod">
          <ac:chgData name="Utente guest" userId="S::urn:spo:anon#0ffb6022cd9a0ddb34bfd6d6ea3aacaaba2708f53db0970e5cfb1a0b25efb9ef::" providerId="AD" clId="Web-{719081AC-D5E9-F911-02E7-0060170A0286}" dt="2024-02-24T03:28:23.664" v="1970" actId="20577"/>
          <ac:spMkLst>
            <pc:docMk/>
            <pc:sldMk cId="0" sldId="268"/>
            <ac:spMk id="7" creationId="{F432B5DC-F71C-CF6C-CBB7-187F30E4BC79}"/>
          </ac:spMkLst>
        </pc:spChg>
        <pc:spChg chg="del">
          <ac:chgData name="Utente guest" userId="S::urn:spo:anon#0ffb6022cd9a0ddb34bfd6d6ea3aacaaba2708f53db0970e5cfb1a0b25efb9ef::" providerId="AD" clId="Web-{719081AC-D5E9-F911-02E7-0060170A0286}" dt="2024-02-24T03:28:08.742" v="1962"/>
          <ac:spMkLst>
            <pc:docMk/>
            <pc:sldMk cId="0" sldId="268"/>
            <ac:spMk id="185" creationId="{00000000-0000-0000-0000-000000000000}"/>
          </ac:spMkLst>
        </pc:spChg>
      </pc:sldChg>
      <pc:sldChg chg="addSp delSp modSp addAnim delAnim modAnim">
        <pc:chgData name="Utente guest" userId="S::urn:spo:anon#0ffb6022cd9a0ddb34bfd6d6ea3aacaaba2708f53db0970e5cfb1a0b25efb9ef::" providerId="AD" clId="Web-{719081AC-D5E9-F911-02E7-0060170A0286}" dt="2024-02-24T03:27:40.757" v="1956" actId="20577"/>
        <pc:sldMkLst>
          <pc:docMk/>
          <pc:sldMk cId="3956937511" sldId="271"/>
        </pc:sldMkLst>
        <pc:spChg chg="add del">
          <ac:chgData name="Utente guest" userId="S::urn:spo:anon#0ffb6022cd9a0ddb34bfd6d6ea3aacaaba2708f53db0970e5cfb1a0b25efb9ef::" providerId="AD" clId="Web-{719081AC-D5E9-F911-02E7-0060170A0286}" dt="2024-02-24T01:58:25.744" v="251"/>
          <ac:spMkLst>
            <pc:docMk/>
            <pc:sldMk cId="3956937511" sldId="271"/>
            <ac:spMk id="18" creationId="{199F03BB-308E-0CA6-ABEE-E2BC0EC5293F}"/>
          </ac:spMkLst>
        </pc:spChg>
        <pc:spChg chg="add del mod">
          <ac:chgData name="Utente guest" userId="S::urn:spo:anon#0ffb6022cd9a0ddb34bfd6d6ea3aacaaba2708f53db0970e5cfb1a0b25efb9ef::" providerId="AD" clId="Web-{719081AC-D5E9-F911-02E7-0060170A0286}" dt="2024-02-24T01:58:20.243" v="249"/>
          <ac:spMkLst>
            <pc:docMk/>
            <pc:sldMk cId="3956937511" sldId="271"/>
            <ac:spMk id="27" creationId="{A56A2F12-C62C-686C-2612-7291ABC9EBFA}"/>
          </ac:spMkLst>
        </pc:spChg>
        <pc:spChg chg="del">
          <ac:chgData name="Utente guest" userId="S::urn:spo:anon#0ffb6022cd9a0ddb34bfd6d6ea3aacaaba2708f53db0970e5cfb1a0b25efb9ef::" providerId="AD" clId="Web-{719081AC-D5E9-F911-02E7-0060170A0286}" dt="2024-02-24T01:59:18.839" v="260"/>
          <ac:spMkLst>
            <pc:docMk/>
            <pc:sldMk cId="3956937511" sldId="271"/>
            <ac:spMk id="29" creationId="{8E4788B8-9324-9F51-C8A6-44B441C5170C}"/>
          </ac:spMkLst>
        </pc:spChg>
        <pc:spChg chg="mod">
          <ac:chgData name="Utente guest" userId="S::urn:spo:anon#0ffb6022cd9a0ddb34bfd6d6ea3aacaaba2708f53db0970e5cfb1a0b25efb9ef::" providerId="AD" clId="Web-{719081AC-D5E9-F911-02E7-0060170A0286}" dt="2024-02-24T01:58:39.213" v="254" actId="1076"/>
          <ac:spMkLst>
            <pc:docMk/>
            <pc:sldMk cId="3956937511" sldId="271"/>
            <ac:spMk id="32" creationId="{3388979F-AA22-0843-69BE-373527C17271}"/>
          </ac:spMkLst>
        </pc:spChg>
        <pc:spChg chg="mod">
          <ac:chgData name="Utente guest" userId="S::urn:spo:anon#0ffb6022cd9a0ddb34bfd6d6ea3aacaaba2708f53db0970e5cfb1a0b25efb9ef::" providerId="AD" clId="Web-{719081AC-D5E9-F911-02E7-0060170A0286}" dt="2024-02-24T01:59:01.089" v="257" actId="14100"/>
          <ac:spMkLst>
            <pc:docMk/>
            <pc:sldMk cId="3956937511" sldId="271"/>
            <ac:spMk id="34" creationId="{B91196B8-32FB-14C4-63AF-697773236D2A}"/>
          </ac:spMkLst>
        </pc:spChg>
        <pc:spChg chg="add mod">
          <ac:chgData name="Utente guest" userId="S::urn:spo:anon#0ffb6022cd9a0ddb34bfd6d6ea3aacaaba2708f53db0970e5cfb1a0b25efb9ef::" providerId="AD" clId="Web-{719081AC-D5E9-F911-02E7-0060170A0286}" dt="2024-02-24T01:59:52.513" v="262"/>
          <ac:spMkLst>
            <pc:docMk/>
            <pc:sldMk cId="3956937511" sldId="271"/>
            <ac:spMk id="38" creationId="{D3FC32C4-F636-3BE8-2E71-36612CAF5CAA}"/>
          </ac:spMkLst>
        </pc:spChg>
        <pc:spChg chg="add mod">
          <ac:chgData name="Utente guest" userId="S::urn:spo:anon#0ffb6022cd9a0ddb34bfd6d6ea3aacaaba2708f53db0970e5cfb1a0b25efb9ef::" providerId="AD" clId="Web-{719081AC-D5E9-F911-02E7-0060170A0286}" dt="2024-02-24T02:00:01.950" v="264" actId="1076"/>
          <ac:spMkLst>
            <pc:docMk/>
            <pc:sldMk cId="3956937511" sldId="271"/>
            <ac:spMk id="39" creationId="{1EB46F86-E377-2412-030D-E37D245BA90E}"/>
          </ac:spMkLst>
        </pc:spChg>
        <pc:spChg chg="add mod">
          <ac:chgData name="Utente guest" userId="S::urn:spo:anon#0ffb6022cd9a0ddb34bfd6d6ea3aacaaba2708f53db0970e5cfb1a0b25efb9ef::" providerId="AD" clId="Web-{719081AC-D5E9-F911-02E7-0060170A0286}" dt="2024-02-24T03:25:39.111" v="1899" actId="14100"/>
          <ac:spMkLst>
            <pc:docMk/>
            <pc:sldMk cId="3956937511" sldId="271"/>
            <ac:spMk id="41" creationId="{DE7F2D34-3106-1209-1B7F-E46A4324750B}"/>
          </ac:spMkLst>
        </pc:spChg>
        <pc:spChg chg="add mod">
          <ac:chgData name="Utente guest" userId="S::urn:spo:anon#0ffb6022cd9a0ddb34bfd6d6ea3aacaaba2708f53db0970e5cfb1a0b25efb9ef::" providerId="AD" clId="Web-{719081AC-D5E9-F911-02E7-0060170A0286}" dt="2024-02-24T03:25:47.455" v="1906" actId="14100"/>
          <ac:spMkLst>
            <pc:docMk/>
            <pc:sldMk cId="3956937511" sldId="271"/>
            <ac:spMk id="43" creationId="{B48ED46C-CA79-F234-FAEC-9044D584AC05}"/>
          </ac:spMkLst>
        </pc:spChg>
        <pc:spChg chg="add mod">
          <ac:chgData name="Utente guest" userId="S::urn:spo:anon#0ffb6022cd9a0ddb34bfd6d6ea3aacaaba2708f53db0970e5cfb1a0b25efb9ef::" providerId="AD" clId="Web-{719081AC-D5E9-F911-02E7-0060170A0286}" dt="2024-02-24T03:25:56.659" v="1909" actId="20577"/>
          <ac:spMkLst>
            <pc:docMk/>
            <pc:sldMk cId="3956937511" sldId="271"/>
            <ac:spMk id="45" creationId="{7AAC6ED5-C6DC-8AD0-956B-E9C8033EE7B5}"/>
          </ac:spMkLst>
        </pc:spChg>
        <pc:spChg chg="add mod">
          <ac:chgData name="Utente guest" userId="S::urn:spo:anon#0ffb6022cd9a0ddb34bfd6d6ea3aacaaba2708f53db0970e5cfb1a0b25efb9ef::" providerId="AD" clId="Web-{719081AC-D5E9-F911-02E7-0060170A0286}" dt="2024-02-24T03:27:40.757" v="1956" actId="20577"/>
          <ac:spMkLst>
            <pc:docMk/>
            <pc:sldMk cId="3956937511" sldId="271"/>
            <ac:spMk id="47" creationId="{C461AA28-CC9C-A78E-E62C-14AA4DFA5B17}"/>
          </ac:spMkLst>
        </pc:spChg>
        <pc:spChg chg="del">
          <ac:chgData name="Utente guest" userId="S::urn:spo:anon#0ffb6022cd9a0ddb34bfd6d6ea3aacaaba2708f53db0970e5cfb1a0b25efb9ef::" providerId="AD" clId="Web-{719081AC-D5E9-F911-02E7-0060170A0286}" dt="2024-02-24T03:27:32.194" v="1954"/>
          <ac:spMkLst>
            <pc:docMk/>
            <pc:sldMk cId="3956937511" sldId="271"/>
            <ac:spMk id="182" creationId="{00000000-0000-0000-0000-000000000000}"/>
          </ac:spMkLst>
        </pc:spChg>
        <pc:grpChg chg="add mod">
          <ac:chgData name="Utente guest" userId="S::urn:spo:anon#0ffb6022cd9a0ddb34bfd6d6ea3aacaaba2708f53db0970e5cfb1a0b25efb9ef::" providerId="AD" clId="Web-{719081AC-D5E9-F911-02E7-0060170A0286}" dt="2024-02-24T01:59:17.949" v="259" actId="1076"/>
          <ac:grpSpMkLst>
            <pc:docMk/>
            <pc:sldMk cId="3956937511" sldId="271"/>
            <ac:grpSpMk id="37" creationId="{B7E1A24E-F415-6A5E-9667-8036CA1EBB09}"/>
          </ac:grpSpMkLst>
        </pc:grpChg>
        <pc:picChg chg="mod">
          <ac:chgData name="Utente guest" userId="S::urn:spo:anon#0ffb6022cd9a0ddb34bfd6d6ea3aacaaba2708f53db0970e5cfb1a0b25efb9ef::" providerId="AD" clId="Web-{719081AC-D5E9-F911-02E7-0060170A0286}" dt="2024-02-24T01:57:54.430" v="244"/>
          <ac:picMkLst>
            <pc:docMk/>
            <pc:sldMk cId="3956937511" sldId="271"/>
            <ac:picMk id="7" creationId="{0032B6A7-1CE7-4A26-E1F9-0585DA5AE451}"/>
          </ac:picMkLst>
        </pc:picChg>
        <pc:picChg chg="mod">
          <ac:chgData name="Utente guest" userId="S::urn:spo:anon#0ffb6022cd9a0ddb34bfd6d6ea3aacaaba2708f53db0970e5cfb1a0b25efb9ef::" providerId="AD" clId="Web-{719081AC-D5E9-F911-02E7-0060170A0286}" dt="2024-02-24T01:57:43.383" v="243"/>
          <ac:picMkLst>
            <pc:docMk/>
            <pc:sldMk cId="3956937511" sldId="271"/>
            <ac:picMk id="8" creationId="{0785155D-3E89-8ADE-18D1-D9F109FA4B3D}"/>
          </ac:picMkLst>
        </pc:picChg>
        <pc:picChg chg="mod">
          <ac:chgData name="Utente guest" userId="S::urn:spo:anon#0ffb6022cd9a0ddb34bfd6d6ea3aacaaba2708f53db0970e5cfb1a0b25efb9ef::" providerId="AD" clId="Web-{719081AC-D5E9-F911-02E7-0060170A0286}" dt="2024-02-24T01:57:21.476" v="242"/>
          <ac:picMkLst>
            <pc:docMk/>
            <pc:sldMk cId="3956937511" sldId="271"/>
            <ac:picMk id="9" creationId="{D7345A67-A989-B69E-F2C2-298605512DDA}"/>
          </ac:picMkLst>
        </pc:picChg>
      </pc:sldChg>
      <pc:sldChg chg="addSp delSp modSp addAnim modAnim">
        <pc:chgData name="Utente guest" userId="S::urn:spo:anon#0ffb6022cd9a0ddb34bfd6d6ea3aacaaba2708f53db0970e5cfb1a0b25efb9ef::" providerId="AD" clId="Web-{719081AC-D5E9-F911-02E7-0060170A0286}" dt="2024-02-24T03:27:57.804" v="1961" actId="20577"/>
        <pc:sldMkLst>
          <pc:docMk/>
          <pc:sldMk cId="3385583650" sldId="272"/>
        </pc:sldMkLst>
        <pc:spChg chg="mod">
          <ac:chgData name="Utente guest" userId="S::urn:spo:anon#0ffb6022cd9a0ddb34bfd6d6ea3aacaaba2708f53db0970e5cfb1a0b25efb9ef::" providerId="AD" clId="Web-{719081AC-D5E9-F911-02E7-0060170A0286}" dt="2024-02-24T02:01:34.501" v="270" actId="1076"/>
          <ac:spMkLst>
            <pc:docMk/>
            <pc:sldMk cId="3385583650" sldId="272"/>
            <ac:spMk id="2" creationId="{68341282-1E11-212B-16B0-CA76A87AB73E}"/>
          </ac:spMkLst>
        </pc:spChg>
        <pc:spChg chg="mod">
          <ac:chgData name="Utente guest" userId="S::urn:spo:anon#0ffb6022cd9a0ddb34bfd6d6ea3aacaaba2708f53db0970e5cfb1a0b25efb9ef::" providerId="AD" clId="Web-{719081AC-D5E9-F911-02E7-0060170A0286}" dt="2024-02-24T02:02:47.691" v="281" actId="1076"/>
          <ac:spMkLst>
            <pc:docMk/>
            <pc:sldMk cId="3385583650" sldId="272"/>
            <ac:spMk id="4" creationId="{615A6452-3CC3-1B38-15CE-F529432D05E0}"/>
          </ac:spMkLst>
        </pc:spChg>
        <pc:spChg chg="add mod">
          <ac:chgData name="Utente guest" userId="S::urn:spo:anon#0ffb6022cd9a0ddb34bfd6d6ea3aacaaba2708f53db0970e5cfb1a0b25efb9ef::" providerId="AD" clId="Web-{719081AC-D5E9-F911-02E7-0060170A0286}" dt="2024-02-24T03:26:10.472" v="1914" actId="20577"/>
          <ac:spMkLst>
            <pc:docMk/>
            <pc:sldMk cId="3385583650" sldId="272"/>
            <ac:spMk id="30" creationId="{2D3856D2-9800-009B-E6F2-7A7FFC909349}"/>
          </ac:spMkLst>
        </pc:spChg>
        <pc:spChg chg="add mod">
          <ac:chgData name="Utente guest" userId="S::urn:spo:anon#0ffb6022cd9a0ddb34bfd6d6ea3aacaaba2708f53db0970e5cfb1a0b25efb9ef::" providerId="AD" clId="Web-{719081AC-D5E9-F911-02E7-0060170A0286}" dt="2024-02-24T03:26:17.519" v="1917" actId="14100"/>
          <ac:spMkLst>
            <pc:docMk/>
            <pc:sldMk cId="3385583650" sldId="272"/>
            <ac:spMk id="32" creationId="{5855707A-3319-A9BE-13D6-8437EAF931DE}"/>
          </ac:spMkLst>
        </pc:spChg>
        <pc:spChg chg="add mod">
          <ac:chgData name="Utente guest" userId="S::urn:spo:anon#0ffb6022cd9a0ddb34bfd6d6ea3aacaaba2708f53db0970e5cfb1a0b25efb9ef::" providerId="AD" clId="Web-{719081AC-D5E9-F911-02E7-0060170A0286}" dt="2024-02-24T03:26:22.472" v="1922" actId="20577"/>
          <ac:spMkLst>
            <pc:docMk/>
            <pc:sldMk cId="3385583650" sldId="272"/>
            <ac:spMk id="34" creationId="{74A8867C-EE81-CB45-FCE1-14BAF75BCFF8}"/>
          </ac:spMkLst>
        </pc:spChg>
        <pc:spChg chg="add mod">
          <ac:chgData name="Utente guest" userId="S::urn:spo:anon#0ffb6022cd9a0ddb34bfd6d6ea3aacaaba2708f53db0970e5cfb1a0b25efb9ef::" providerId="AD" clId="Web-{719081AC-D5E9-F911-02E7-0060170A0286}" dt="2024-02-24T03:27:57.804" v="1961" actId="20577"/>
          <ac:spMkLst>
            <pc:docMk/>
            <pc:sldMk cId="3385583650" sldId="272"/>
            <ac:spMk id="36" creationId="{B2007B4B-A0F4-EAC3-6C40-3F1AF9D8E3E7}"/>
          </ac:spMkLst>
        </pc:spChg>
        <pc:spChg chg="del mod">
          <ac:chgData name="Utente guest" userId="S::urn:spo:anon#0ffb6022cd9a0ddb34bfd6d6ea3aacaaba2708f53db0970e5cfb1a0b25efb9ef::" providerId="AD" clId="Web-{719081AC-D5E9-F911-02E7-0060170A0286}" dt="2024-02-24T03:27:44.663" v="1958"/>
          <ac:spMkLst>
            <pc:docMk/>
            <pc:sldMk cId="3385583650" sldId="272"/>
            <ac:spMk id="182" creationId="{00000000-0000-0000-0000-000000000000}"/>
          </ac:spMkLst>
        </pc:spChg>
        <pc:grpChg chg="add mod">
          <ac:chgData name="Utente guest" userId="S::urn:spo:anon#0ffb6022cd9a0ddb34bfd6d6ea3aacaaba2708f53db0970e5cfb1a0b25efb9ef::" providerId="AD" clId="Web-{719081AC-D5E9-F911-02E7-0060170A0286}" dt="2024-02-24T02:01:30.250" v="269" actId="1076"/>
          <ac:grpSpMkLst>
            <pc:docMk/>
            <pc:sldMk cId="3385583650" sldId="272"/>
            <ac:grpSpMk id="20" creationId="{9838A305-00F4-A435-8EF8-AA98D2B81621}"/>
          </ac:grpSpMkLst>
        </pc:grpChg>
        <pc:grpChg chg="add mod">
          <ac:chgData name="Utente guest" userId="S::urn:spo:anon#0ffb6022cd9a0ddb34bfd6d6ea3aacaaba2708f53db0970e5cfb1a0b25efb9ef::" providerId="AD" clId="Web-{719081AC-D5E9-F911-02E7-0060170A0286}" dt="2024-02-24T02:02:42.019" v="280" actId="1076"/>
          <ac:grpSpMkLst>
            <pc:docMk/>
            <pc:sldMk cId="3385583650" sldId="272"/>
            <ac:grpSpMk id="28" creationId="{E193D40A-FF3B-1179-F7DC-4BA775F3629B}"/>
          </ac:grpSpMkLst>
        </pc:grpChg>
        <pc:picChg chg="mod">
          <ac:chgData name="Utente guest" userId="S::urn:spo:anon#0ffb6022cd9a0ddb34bfd6d6ea3aacaaba2708f53db0970e5cfb1a0b25efb9ef::" providerId="AD" clId="Web-{719081AC-D5E9-F911-02E7-0060170A0286}" dt="2024-02-24T02:03:26.176" v="288"/>
          <ac:picMkLst>
            <pc:docMk/>
            <pc:sldMk cId="3385583650" sldId="272"/>
            <ac:picMk id="7" creationId="{0032B6A7-1CE7-4A26-E1F9-0585DA5AE451}"/>
          </ac:picMkLst>
        </pc:picChg>
        <pc:picChg chg="mod">
          <ac:chgData name="Utente guest" userId="S::urn:spo:anon#0ffb6022cd9a0ddb34bfd6d6ea3aacaaba2708f53db0970e5cfb1a0b25efb9ef::" providerId="AD" clId="Web-{719081AC-D5E9-F911-02E7-0060170A0286}" dt="2024-02-24T02:02:21.565" v="278"/>
          <ac:picMkLst>
            <pc:docMk/>
            <pc:sldMk cId="3385583650" sldId="272"/>
            <ac:picMk id="8" creationId="{0785155D-3E89-8ADE-18D1-D9F109FA4B3D}"/>
          </ac:picMkLst>
        </pc:picChg>
        <pc:picChg chg="mod">
          <ac:chgData name="Utente guest" userId="S::urn:spo:anon#0ffb6022cd9a0ddb34bfd6d6ea3aacaaba2708f53db0970e5cfb1a0b25efb9ef::" providerId="AD" clId="Web-{719081AC-D5E9-F911-02E7-0060170A0286}" dt="2024-02-24T02:01:07.468" v="267"/>
          <ac:picMkLst>
            <pc:docMk/>
            <pc:sldMk cId="3385583650" sldId="272"/>
            <ac:picMk id="9" creationId="{D7345A67-A989-B69E-F2C2-298605512DDA}"/>
          </ac:picMkLst>
        </pc:picChg>
      </pc:sldChg>
      <pc:sldChg chg="addSp delSp modSp addAnim modAnim">
        <pc:chgData name="Utente guest" userId="S::urn:spo:anon#0ffb6022cd9a0ddb34bfd6d6ea3aacaaba2708f53db0970e5cfb1a0b25efb9ef::" providerId="AD" clId="Web-{719081AC-D5E9-F911-02E7-0060170A0286}" dt="2024-02-24T03:28:43.384" v="1985" actId="20577"/>
        <pc:sldMkLst>
          <pc:docMk/>
          <pc:sldMk cId="1406507251" sldId="274"/>
        </pc:sldMkLst>
        <pc:spChg chg="add del">
          <ac:chgData name="Utente guest" userId="S::urn:spo:anon#0ffb6022cd9a0ddb34bfd6d6ea3aacaaba2708f53db0970e5cfb1a0b25efb9ef::" providerId="AD" clId="Web-{719081AC-D5E9-F911-02E7-0060170A0286}" dt="2024-02-24T02:05:10.805" v="290"/>
          <ac:spMkLst>
            <pc:docMk/>
            <pc:sldMk cId="1406507251" sldId="274"/>
            <ac:spMk id="5" creationId="{641F39C2-E044-E907-172D-13DE2749756D}"/>
          </ac:spMkLst>
        </pc:spChg>
        <pc:spChg chg="add mod">
          <ac:chgData name="Utente guest" userId="S::urn:spo:anon#0ffb6022cd9a0ddb34bfd6d6ea3aacaaba2708f53db0970e5cfb1a0b25efb9ef::" providerId="AD" clId="Web-{719081AC-D5E9-F911-02E7-0060170A0286}" dt="2024-02-24T02:05:36.244" v="299" actId="1076"/>
          <ac:spMkLst>
            <pc:docMk/>
            <pc:sldMk cId="1406507251" sldId="274"/>
            <ac:spMk id="6" creationId="{DB940337-175E-215C-FB26-CF97734A3C61}"/>
          </ac:spMkLst>
        </pc:spChg>
        <pc:spChg chg="add mod">
          <ac:chgData name="Utente guest" userId="S::urn:spo:anon#0ffb6022cd9a0ddb34bfd6d6ea3aacaaba2708f53db0970e5cfb1a0b25efb9ef::" providerId="AD" clId="Web-{719081AC-D5E9-F911-02E7-0060170A0286}" dt="2024-02-24T02:05:39.775" v="300" actId="1076"/>
          <ac:spMkLst>
            <pc:docMk/>
            <pc:sldMk cId="1406507251" sldId="274"/>
            <ac:spMk id="8" creationId="{E0B27A68-82FD-E0A1-A46E-1C1376FEC669}"/>
          </ac:spMkLst>
        </pc:spChg>
        <pc:spChg chg="add mod">
          <ac:chgData name="Utente guest" userId="S::urn:spo:anon#0ffb6022cd9a0ddb34bfd6d6ea3aacaaba2708f53db0970e5cfb1a0b25efb9ef::" providerId="AD" clId="Web-{719081AC-D5E9-F911-02E7-0060170A0286}" dt="2024-02-24T03:28:43.384" v="1985" actId="20577"/>
          <ac:spMkLst>
            <pc:docMk/>
            <pc:sldMk cId="1406507251" sldId="274"/>
            <ac:spMk id="10" creationId="{8B2BD4AF-CD16-F354-46BD-C2114B43765F}"/>
          </ac:spMkLst>
        </pc:spChg>
        <pc:spChg chg="del">
          <ac:chgData name="Utente guest" userId="S::urn:spo:anon#0ffb6022cd9a0ddb34bfd6d6ea3aacaaba2708f53db0970e5cfb1a0b25efb9ef::" providerId="AD" clId="Web-{719081AC-D5E9-F911-02E7-0060170A0286}" dt="2024-02-24T03:28:26.836" v="1971"/>
          <ac:spMkLst>
            <pc:docMk/>
            <pc:sldMk cId="1406507251" sldId="274"/>
            <ac:spMk id="185" creationId="{00000000-0000-0000-0000-000000000000}"/>
          </ac:spMkLst>
        </pc:spChg>
      </pc:sldChg>
      <pc:sldChg chg="modSp">
        <pc:chgData name="Utente guest" userId="S::urn:spo:anon#0ffb6022cd9a0ddb34bfd6d6ea3aacaaba2708f53db0970e5cfb1a0b25efb9ef::" providerId="AD" clId="Web-{719081AC-D5E9-F911-02E7-0060170A0286}" dt="2024-02-24T02:09:32.160" v="323" actId="14100"/>
        <pc:sldMkLst>
          <pc:docMk/>
          <pc:sldMk cId="0" sldId="302"/>
        </pc:sldMkLst>
        <pc:spChg chg="mod">
          <ac:chgData name="Utente guest" userId="S::urn:spo:anon#0ffb6022cd9a0ddb34bfd6d6ea3aacaaba2708f53db0970e5cfb1a0b25efb9ef::" providerId="AD" clId="Web-{719081AC-D5E9-F911-02E7-0060170A0286}" dt="2024-02-24T02:09:32.160" v="323" actId="14100"/>
          <ac:spMkLst>
            <pc:docMk/>
            <pc:sldMk cId="0" sldId="302"/>
            <ac:spMk id="128" creationId="{00000000-0000-0000-0000-000000000000}"/>
          </ac:spMkLst>
        </pc:spChg>
        <pc:spChg chg="mod">
          <ac:chgData name="Utente guest" userId="S::urn:spo:anon#0ffb6022cd9a0ddb34bfd6d6ea3aacaaba2708f53db0970e5cfb1a0b25efb9ef::" providerId="AD" clId="Web-{719081AC-D5E9-F911-02E7-0060170A0286}" dt="2024-02-24T02:08:36.578" v="315" actId="20577"/>
          <ac:spMkLst>
            <pc:docMk/>
            <pc:sldMk cId="0" sldId="302"/>
            <ac:spMk id="130" creationId="{00000000-0000-0000-0000-000000000000}"/>
          </ac:spMkLst>
        </pc:spChg>
      </pc:sldChg>
      <pc:sldChg chg="modSp">
        <pc:chgData name="Utente guest" userId="S::urn:spo:anon#0ffb6022cd9a0ddb34bfd6d6ea3aacaaba2708f53db0970e5cfb1a0b25efb9ef::" providerId="AD" clId="Web-{719081AC-D5E9-F911-02E7-0060170A0286}" dt="2024-02-24T01:48:53.966" v="107" actId="20577"/>
        <pc:sldMkLst>
          <pc:docMk/>
          <pc:sldMk cId="0" sldId="325"/>
        </pc:sldMkLst>
        <pc:spChg chg="mod">
          <ac:chgData name="Utente guest" userId="S::urn:spo:anon#0ffb6022cd9a0ddb34bfd6d6ea3aacaaba2708f53db0970e5cfb1a0b25efb9ef::" providerId="AD" clId="Web-{719081AC-D5E9-F911-02E7-0060170A0286}" dt="2024-02-24T01:48:53.966" v="107" actId="20577"/>
          <ac:spMkLst>
            <pc:docMk/>
            <pc:sldMk cId="0" sldId="325"/>
            <ac:spMk id="2" creationId="{56B2E344-CA57-E205-7759-B205CFE9FA8C}"/>
          </ac:spMkLst>
        </pc:spChg>
      </pc:sldChg>
      <pc:sldChg chg="addSp delSp modSp mod modClrScheme chgLayout">
        <pc:chgData name="Utente guest" userId="S::urn:spo:anon#0ffb6022cd9a0ddb34bfd6d6ea3aacaaba2708f53db0970e5cfb1a0b25efb9ef::" providerId="AD" clId="Web-{719081AC-D5E9-F911-02E7-0060170A0286}" dt="2024-02-24T01:28:32.193" v="86" actId="1076"/>
        <pc:sldMkLst>
          <pc:docMk/>
          <pc:sldMk cId="0" sldId="326"/>
        </pc:sldMkLst>
        <pc:spChg chg="add del mod ord">
          <ac:chgData name="Utente guest" userId="S::urn:spo:anon#0ffb6022cd9a0ddb34bfd6d6ea3aacaaba2708f53db0970e5cfb1a0b25efb9ef::" providerId="AD" clId="Web-{719081AC-D5E9-F911-02E7-0060170A0286}" dt="2024-02-24T01:25:46.404" v="84"/>
          <ac:spMkLst>
            <pc:docMk/>
            <pc:sldMk cId="0" sldId="326"/>
            <ac:spMk id="6" creationId="{33A9C810-6E8A-AAA7-A8A0-69E767FAAE8B}"/>
          </ac:spMkLst>
        </pc:spChg>
        <pc:spChg chg="add mod">
          <ac:chgData name="Utente guest" userId="S::urn:spo:anon#0ffb6022cd9a0ddb34bfd6d6ea3aacaaba2708f53db0970e5cfb1a0b25efb9ef::" providerId="AD" clId="Web-{719081AC-D5E9-F911-02E7-0060170A0286}" dt="2024-02-24T01:25:41.388" v="83"/>
          <ac:spMkLst>
            <pc:docMk/>
            <pc:sldMk cId="0" sldId="326"/>
            <ac:spMk id="7" creationId="{F75254A5-26CA-9A01-87BF-0625E67B82BF}"/>
          </ac:spMkLst>
        </pc:spChg>
        <pc:picChg chg="add del mod">
          <ac:chgData name="Utente guest" userId="S::urn:spo:anon#0ffb6022cd9a0ddb34bfd6d6ea3aacaaba2708f53db0970e5cfb1a0b25efb9ef::" providerId="AD" clId="Web-{719081AC-D5E9-F911-02E7-0060170A0286}" dt="2024-02-24T01:19:14.355" v="71"/>
          <ac:picMkLst>
            <pc:docMk/>
            <pc:sldMk cId="0" sldId="326"/>
            <ac:picMk id="2" creationId="{1E2441CC-04B9-5CCF-C9C0-D664C16718F9}"/>
          </ac:picMkLst>
        </pc:picChg>
        <pc:picChg chg="add del mod">
          <ac:chgData name="Utente guest" userId="S::urn:spo:anon#0ffb6022cd9a0ddb34bfd6d6ea3aacaaba2708f53db0970e5cfb1a0b25efb9ef::" providerId="AD" clId="Web-{719081AC-D5E9-F911-02E7-0060170A0286}" dt="2024-02-24T01:19:47.294" v="73"/>
          <ac:picMkLst>
            <pc:docMk/>
            <pc:sldMk cId="0" sldId="326"/>
            <ac:picMk id="3" creationId="{E2D30D3C-95D5-5CE4-8972-2F188BACDD21}"/>
          </ac:picMkLst>
        </pc:picChg>
        <pc:picChg chg="add del mod">
          <ac:chgData name="Utente guest" userId="S::urn:spo:anon#0ffb6022cd9a0ddb34bfd6d6ea3aacaaba2708f53db0970e5cfb1a0b25efb9ef::" providerId="AD" clId="Web-{719081AC-D5E9-F911-02E7-0060170A0286}" dt="2024-02-24T01:20:28.717" v="77"/>
          <ac:picMkLst>
            <pc:docMk/>
            <pc:sldMk cId="0" sldId="326"/>
            <ac:picMk id="4" creationId="{6BB1043F-0303-F56D-28F5-1B820A1BBB58}"/>
          </ac:picMkLst>
        </pc:picChg>
        <pc:picChg chg="add del mod">
          <ac:chgData name="Utente guest" userId="S::urn:spo:anon#0ffb6022cd9a0ddb34bfd6d6ea3aacaaba2708f53db0970e5cfb1a0b25efb9ef::" providerId="AD" clId="Web-{719081AC-D5E9-F911-02E7-0060170A0286}" dt="2024-02-24T01:25:34.419" v="82"/>
          <ac:picMkLst>
            <pc:docMk/>
            <pc:sldMk cId="0" sldId="326"/>
            <ac:picMk id="5" creationId="{D48D10E4-7E7D-614D-1CB8-258F59384B67}"/>
          </ac:picMkLst>
        </pc:picChg>
        <pc:picChg chg="add mod">
          <ac:chgData name="Utente guest" userId="S::urn:spo:anon#0ffb6022cd9a0ddb34bfd6d6ea3aacaaba2708f53db0970e5cfb1a0b25efb9ef::" providerId="AD" clId="Web-{719081AC-D5E9-F911-02E7-0060170A0286}" dt="2024-02-24T01:28:32.193" v="86" actId="1076"/>
          <ac:picMkLst>
            <pc:docMk/>
            <pc:sldMk cId="0" sldId="326"/>
            <ac:picMk id="8" creationId="{2A4E3587-922B-F7F3-4E24-E4806085DB75}"/>
          </ac:picMkLst>
        </pc:picChg>
        <pc:picChg chg="del">
          <ac:chgData name="Utente guest" userId="S::urn:spo:anon#0ffb6022cd9a0ddb34bfd6d6ea3aacaaba2708f53db0970e5cfb1a0b25efb9ef::" providerId="AD" clId="Web-{719081AC-D5E9-F911-02E7-0060170A0286}" dt="2024-02-24T01:18:26.057" v="69"/>
          <ac:picMkLst>
            <pc:docMk/>
            <pc:sldMk cId="0" sldId="326"/>
            <ac:picMk id="135" creationId="{00000000-0000-0000-0000-000000000000}"/>
          </ac:picMkLst>
        </pc:picChg>
      </pc:sldChg>
      <pc:sldChg chg="addSp delSp modSp addAnim delAnim">
        <pc:chgData name="Utente guest" userId="S::urn:spo:anon#0ffb6022cd9a0ddb34bfd6d6ea3aacaaba2708f53db0970e5cfb1a0b25efb9ef::" providerId="AD" clId="Web-{719081AC-D5E9-F911-02E7-0060170A0286}" dt="2024-02-24T01:55:09.986" v="236"/>
        <pc:sldMkLst>
          <pc:docMk/>
          <pc:sldMk cId="0" sldId="327"/>
        </pc:sldMkLst>
        <pc:spChg chg="mod">
          <ac:chgData name="Utente guest" userId="S::urn:spo:anon#0ffb6022cd9a0ddb34bfd6d6ea3aacaaba2708f53db0970e5cfb1a0b25efb9ef::" providerId="AD" clId="Web-{719081AC-D5E9-F911-02E7-0060170A0286}" dt="2024-02-24T01:49:46.140" v="116" actId="1076"/>
          <ac:spMkLst>
            <pc:docMk/>
            <pc:sldMk cId="0" sldId="327"/>
            <ac:spMk id="3" creationId="{FA02A5FC-8659-ABC1-26A9-CC53DA0BA50D}"/>
          </ac:spMkLst>
        </pc:spChg>
        <pc:spChg chg="mod">
          <ac:chgData name="Utente guest" userId="S::urn:spo:anon#0ffb6022cd9a0ddb34bfd6d6ea3aacaaba2708f53db0970e5cfb1a0b25efb9ef::" providerId="AD" clId="Web-{719081AC-D5E9-F911-02E7-0060170A0286}" dt="2024-02-24T01:49:46.140" v="117" actId="1076"/>
          <ac:spMkLst>
            <pc:docMk/>
            <pc:sldMk cId="0" sldId="327"/>
            <ac:spMk id="5" creationId="{D75CCA08-1D81-6C33-C106-2623DA8F2415}"/>
          </ac:spMkLst>
        </pc:spChg>
        <pc:spChg chg="add mod">
          <ac:chgData name="Utente guest" userId="S::urn:spo:anon#0ffb6022cd9a0ddb34bfd6d6ea3aacaaba2708f53db0970e5cfb1a0b25efb9ef::" providerId="AD" clId="Web-{719081AC-D5E9-F911-02E7-0060170A0286}" dt="2024-02-24T01:55:00.470" v="234" actId="20577"/>
          <ac:spMkLst>
            <pc:docMk/>
            <pc:sldMk cId="0" sldId="327"/>
            <ac:spMk id="6" creationId="{7E9B304C-A4C8-C3C5-539A-1A4CD88B3020}"/>
          </ac:spMkLst>
        </pc:spChg>
        <pc:spChg chg="add del mod">
          <ac:chgData name="Utente guest" userId="S::urn:spo:anon#0ffb6022cd9a0ddb34bfd6d6ea3aacaaba2708f53db0970e5cfb1a0b25efb9ef::" providerId="AD" clId="Web-{719081AC-D5E9-F911-02E7-0060170A0286}" dt="2024-02-24T01:53:47.186" v="212"/>
          <ac:spMkLst>
            <pc:docMk/>
            <pc:sldMk cId="0" sldId="327"/>
            <ac:spMk id="7" creationId="{F7324FE5-5A45-80E0-A802-CD9E03B2372E}"/>
          </ac:spMkLst>
        </pc:spChg>
        <pc:spChg chg="add del mod">
          <ac:chgData name="Utente guest" userId="S::urn:spo:anon#0ffb6022cd9a0ddb34bfd6d6ea3aacaaba2708f53db0970e5cfb1a0b25efb9ef::" providerId="AD" clId="Web-{719081AC-D5E9-F911-02E7-0060170A0286}" dt="2024-02-24T01:54:27.719" v="233"/>
          <ac:spMkLst>
            <pc:docMk/>
            <pc:sldMk cId="0" sldId="327"/>
            <ac:spMk id="8" creationId="{1B0C0837-734C-2168-EB78-1C14B3392492}"/>
          </ac:spMkLst>
        </pc:spChg>
        <pc:picChg chg="mod">
          <ac:chgData name="Utente guest" userId="S::urn:spo:anon#0ffb6022cd9a0ddb34bfd6d6ea3aacaaba2708f53db0970e5cfb1a0b25efb9ef::" providerId="AD" clId="Web-{719081AC-D5E9-F911-02E7-0060170A0286}" dt="2024-02-24T01:11:31.932" v="1" actId="14100"/>
          <ac:picMkLst>
            <pc:docMk/>
            <pc:sldMk cId="0" sldId="327"/>
            <ac:picMk id="2" creationId="{D7ECA2B1-2AE9-5389-50CD-CBAF5A9C4C77}"/>
          </ac:picMkLst>
        </pc:picChg>
      </pc:sldChg>
      <pc:sldChg chg="addSp delSp modSp addAnim delAnim modAnim">
        <pc:chgData name="Utente guest" userId="S::urn:spo:anon#0ffb6022cd9a0ddb34bfd6d6ea3aacaaba2708f53db0970e5cfb1a0b25efb9ef::" providerId="AD" clId="Web-{719081AC-D5E9-F911-02E7-0060170A0286}" dt="2024-02-24T01:36:37.575" v="93"/>
        <pc:sldMkLst>
          <pc:docMk/>
          <pc:sldMk cId="0" sldId="328"/>
        </pc:sldMkLst>
        <pc:spChg chg="add mod">
          <ac:chgData name="Utente guest" userId="S::urn:spo:anon#0ffb6022cd9a0ddb34bfd6d6ea3aacaaba2708f53db0970e5cfb1a0b25efb9ef::" providerId="AD" clId="Web-{719081AC-D5E9-F911-02E7-0060170A0286}" dt="2024-02-24T01:17:35.742" v="66" actId="20577"/>
          <ac:spMkLst>
            <pc:docMk/>
            <pc:sldMk cId="0" sldId="328"/>
            <ac:spMk id="4" creationId="{25F19485-46BB-FA73-6D02-A7B0F449D399}"/>
          </ac:spMkLst>
        </pc:spChg>
        <pc:spChg chg="add del mod">
          <ac:chgData name="Utente guest" userId="S::urn:spo:anon#0ffb6022cd9a0ddb34bfd6d6ea3aacaaba2708f53db0970e5cfb1a0b25efb9ef::" providerId="AD" clId="Web-{719081AC-D5E9-F911-02E7-0060170A0286}" dt="2024-02-24T01:17:25.633" v="51"/>
          <ac:spMkLst>
            <pc:docMk/>
            <pc:sldMk cId="0" sldId="328"/>
            <ac:spMk id="6" creationId="{741514F2-9E39-42FA-AEEE-98E8ACE84AAA}"/>
          </ac:spMkLst>
        </pc:spChg>
        <pc:spChg chg="mod">
          <ac:chgData name="Utente guest" userId="S::urn:spo:anon#0ffb6022cd9a0ddb34bfd6d6ea3aacaaba2708f53db0970e5cfb1a0b25efb9ef::" providerId="AD" clId="Web-{719081AC-D5E9-F911-02E7-0060170A0286}" dt="2024-02-24T01:16:41.975" v="37" actId="20577"/>
          <ac:spMkLst>
            <pc:docMk/>
            <pc:sldMk cId="0" sldId="328"/>
            <ac:spMk id="143" creationId="{00000000-0000-0000-0000-000000000000}"/>
          </ac:spMkLst>
        </pc:spChg>
        <pc:spChg chg="del">
          <ac:chgData name="Utente guest" userId="S::urn:spo:anon#0ffb6022cd9a0ddb34bfd6d6ea3aacaaba2708f53db0970e5cfb1a0b25efb9ef::" providerId="AD" clId="Web-{719081AC-D5E9-F911-02E7-0060170A0286}" dt="2024-02-24T01:16:57.585" v="38"/>
          <ac:spMkLst>
            <pc:docMk/>
            <pc:sldMk cId="0" sldId="328"/>
            <ac:spMk id="145" creationId="{00000000-0000-0000-0000-000000000000}"/>
          </ac:spMkLst>
        </pc:spChg>
        <pc:spChg chg="topLvl">
          <ac:chgData name="Utente guest" userId="S::urn:spo:anon#0ffb6022cd9a0ddb34bfd6d6ea3aacaaba2708f53db0970e5cfb1a0b25efb9ef::" providerId="AD" clId="Web-{719081AC-D5E9-F911-02E7-0060170A0286}" dt="2024-02-24T01:15:28.472" v="26"/>
          <ac:spMkLst>
            <pc:docMk/>
            <pc:sldMk cId="0" sldId="328"/>
            <ac:spMk id="147" creationId="{00000000-0000-0000-0000-000000000000}"/>
          </ac:spMkLst>
        </pc:spChg>
        <pc:spChg chg="topLvl">
          <ac:chgData name="Utente guest" userId="S::urn:spo:anon#0ffb6022cd9a0ddb34bfd6d6ea3aacaaba2708f53db0970e5cfb1a0b25efb9ef::" providerId="AD" clId="Web-{719081AC-D5E9-F911-02E7-0060170A0286}" dt="2024-02-24T01:15:28.472" v="26"/>
          <ac:spMkLst>
            <pc:docMk/>
            <pc:sldMk cId="0" sldId="328"/>
            <ac:spMk id="148" creationId="{00000000-0000-0000-0000-000000000000}"/>
          </ac:spMkLst>
        </pc:spChg>
        <pc:spChg chg="mod topLvl">
          <ac:chgData name="Utente guest" userId="S::urn:spo:anon#0ffb6022cd9a0ddb34bfd6d6ea3aacaaba2708f53db0970e5cfb1a0b25efb9ef::" providerId="AD" clId="Web-{719081AC-D5E9-F911-02E7-0060170A0286}" dt="2024-02-24T01:15:51.473" v="28" actId="1076"/>
          <ac:spMkLst>
            <pc:docMk/>
            <pc:sldMk cId="0" sldId="328"/>
            <ac:spMk id="149" creationId="{00000000-0000-0000-0000-000000000000}"/>
          </ac:spMkLst>
        </pc:spChg>
        <pc:spChg chg="topLvl">
          <ac:chgData name="Utente guest" userId="S::urn:spo:anon#0ffb6022cd9a0ddb34bfd6d6ea3aacaaba2708f53db0970e5cfb1a0b25efb9ef::" providerId="AD" clId="Web-{719081AC-D5E9-F911-02E7-0060170A0286}" dt="2024-02-24T01:15:28.472" v="26"/>
          <ac:spMkLst>
            <pc:docMk/>
            <pc:sldMk cId="0" sldId="328"/>
            <ac:spMk id="150" creationId="{00000000-0000-0000-0000-000000000000}"/>
          </ac:spMkLst>
        </pc:spChg>
        <pc:spChg chg="topLvl">
          <ac:chgData name="Utente guest" userId="S::urn:spo:anon#0ffb6022cd9a0ddb34bfd6d6ea3aacaaba2708f53db0970e5cfb1a0b25efb9ef::" providerId="AD" clId="Web-{719081AC-D5E9-F911-02E7-0060170A0286}" dt="2024-02-24T01:15:28.472" v="26"/>
          <ac:spMkLst>
            <pc:docMk/>
            <pc:sldMk cId="0" sldId="328"/>
            <ac:spMk id="152" creationId="{00000000-0000-0000-0000-000000000000}"/>
          </ac:spMkLst>
        </pc:spChg>
        <pc:spChg chg="mod topLvl">
          <ac:chgData name="Utente guest" userId="S::urn:spo:anon#0ffb6022cd9a0ddb34bfd6d6ea3aacaaba2708f53db0970e5cfb1a0b25efb9ef::" providerId="AD" clId="Web-{719081AC-D5E9-F911-02E7-0060170A0286}" dt="2024-02-24T01:16:02.630" v="31" actId="1076"/>
          <ac:spMkLst>
            <pc:docMk/>
            <pc:sldMk cId="0" sldId="328"/>
            <ac:spMk id="153" creationId="{00000000-0000-0000-0000-000000000000}"/>
          </ac:spMkLst>
        </pc:spChg>
        <pc:spChg chg="mod">
          <ac:chgData name="Utente guest" userId="S::urn:spo:anon#0ffb6022cd9a0ddb34bfd6d6ea3aacaaba2708f53db0970e5cfb1a0b25efb9ef::" providerId="AD" clId="Web-{719081AC-D5E9-F911-02E7-0060170A0286}" dt="2024-02-24T01:16:12.146" v="32" actId="14100"/>
          <ac:spMkLst>
            <pc:docMk/>
            <pc:sldMk cId="0" sldId="328"/>
            <ac:spMk id="156" creationId="{00000000-0000-0000-0000-000000000000}"/>
          </ac:spMkLst>
        </pc:spChg>
        <pc:grpChg chg="del">
          <ac:chgData name="Utente guest" userId="S::urn:spo:anon#0ffb6022cd9a0ddb34bfd6d6ea3aacaaba2708f53db0970e5cfb1a0b25efb9ef::" providerId="AD" clId="Web-{719081AC-D5E9-F911-02E7-0060170A0286}" dt="2024-02-24T01:15:28.472" v="26"/>
          <ac:grpSpMkLst>
            <pc:docMk/>
            <pc:sldMk cId="0" sldId="328"/>
            <ac:grpSpMk id="146" creationId="{00000000-0000-0000-0000-000000000000}"/>
          </ac:grpSpMkLst>
        </pc:grpChg>
        <pc:graphicFrameChg chg="mod topLvl modGraphic">
          <ac:chgData name="Utente guest" userId="S::urn:spo:anon#0ffb6022cd9a0ddb34bfd6d6ea3aacaaba2708f53db0970e5cfb1a0b25efb9ef::" providerId="AD" clId="Web-{719081AC-D5E9-F911-02E7-0060170A0286}" dt="2024-02-24T01:15:28.472" v="26"/>
          <ac:graphicFrameMkLst>
            <pc:docMk/>
            <pc:sldMk cId="0" sldId="328"/>
            <ac:graphicFrameMk id="151" creationId="{00000000-0000-0000-0000-000000000000}"/>
          </ac:graphicFrameMkLst>
        </pc:graphicFrameChg>
        <pc:picChg chg="add del mod">
          <ac:chgData name="Utente guest" userId="S::urn:spo:anon#0ffb6022cd9a0ddb34bfd6d6ea3aacaaba2708f53db0970e5cfb1a0b25efb9ef::" providerId="AD" clId="Web-{719081AC-D5E9-F911-02E7-0060170A0286}" dt="2024-02-24T01:14:28.142" v="11"/>
          <ac:picMkLst>
            <pc:docMk/>
            <pc:sldMk cId="0" sldId="328"/>
            <ac:picMk id="2" creationId="{723742B0-0D30-0DF6-EACC-BCF113DA987D}"/>
          </ac:picMkLst>
        </pc:picChg>
        <pc:picChg chg="mod">
          <ac:chgData name="Utente guest" userId="S::urn:spo:anon#0ffb6022cd9a0ddb34bfd6d6ea3aacaaba2708f53db0970e5cfb1a0b25efb9ef::" providerId="AD" clId="Web-{719081AC-D5E9-F911-02E7-0060170A0286}" dt="2024-02-24T01:14:25.189" v="10"/>
          <ac:picMkLst>
            <pc:docMk/>
            <pc:sldMk cId="0" sldId="328"/>
            <ac:picMk id="144" creationId="{00000000-0000-0000-0000-000000000000}"/>
          </ac:picMkLst>
        </pc:picChg>
        <pc:picChg chg="mod topLvl">
          <ac:chgData name="Utente guest" userId="S::urn:spo:anon#0ffb6022cd9a0ddb34bfd6d6ea3aacaaba2708f53db0970e5cfb1a0b25efb9ef::" providerId="AD" clId="Web-{719081AC-D5E9-F911-02E7-0060170A0286}" dt="2024-02-24T01:36:37.575" v="93"/>
          <ac:picMkLst>
            <pc:docMk/>
            <pc:sldMk cId="0" sldId="328"/>
            <ac:picMk id="154" creationId="{00000000-0000-0000-0000-000000000000}"/>
          </ac:picMkLst>
        </pc:picChg>
      </pc:sldChg>
      <pc:sldChg chg="modSp">
        <pc:chgData name="Utente guest" userId="S::urn:spo:anon#0ffb6022cd9a0ddb34bfd6d6ea3aacaaba2708f53db0970e5cfb1a0b25efb9ef::" providerId="AD" clId="Web-{719081AC-D5E9-F911-02E7-0060170A0286}" dt="2024-02-24T01:39:58.133" v="98" actId="20577"/>
        <pc:sldMkLst>
          <pc:docMk/>
          <pc:sldMk cId="0" sldId="329"/>
        </pc:sldMkLst>
        <pc:spChg chg="mod">
          <ac:chgData name="Utente guest" userId="S::urn:spo:anon#0ffb6022cd9a0ddb34bfd6d6ea3aacaaba2708f53db0970e5cfb1a0b25efb9ef::" providerId="AD" clId="Web-{719081AC-D5E9-F911-02E7-0060170A0286}" dt="2024-02-24T01:39:58.133" v="98" actId="20577"/>
          <ac:spMkLst>
            <pc:docMk/>
            <pc:sldMk cId="0" sldId="329"/>
            <ac:spMk id="160" creationId="{00000000-0000-0000-0000-000000000000}"/>
          </ac:spMkLst>
        </pc:spChg>
        <pc:picChg chg="mod">
          <ac:chgData name="Utente guest" userId="S::urn:spo:anon#0ffb6022cd9a0ddb34bfd6d6ea3aacaaba2708f53db0970e5cfb1a0b25efb9ef::" providerId="AD" clId="Web-{719081AC-D5E9-F911-02E7-0060170A0286}" dt="2024-02-24T01:39:47.055" v="95"/>
          <ac:picMkLst>
            <pc:docMk/>
            <pc:sldMk cId="0" sldId="329"/>
            <ac:picMk id="3" creationId="{00000000-0000-0000-0000-000000000000}"/>
          </ac:picMkLst>
        </pc:picChg>
      </pc:sldChg>
      <pc:sldChg chg="modSp">
        <pc:chgData name="Utente guest" userId="S::urn:spo:anon#0ffb6022cd9a0ddb34bfd6d6ea3aacaaba2708f53db0970e5cfb1a0b25efb9ef::" providerId="AD" clId="Web-{719081AC-D5E9-F911-02E7-0060170A0286}" dt="2024-02-24T02:10:50.105" v="337"/>
        <pc:sldMkLst>
          <pc:docMk/>
          <pc:sldMk cId="293580809" sldId="355"/>
        </pc:sldMkLst>
        <pc:graphicFrameChg chg="mod modGraphic">
          <ac:chgData name="Utente guest" userId="S::urn:spo:anon#0ffb6022cd9a0ddb34bfd6d6ea3aacaaba2708f53db0970e5cfb1a0b25efb9ef::" providerId="AD" clId="Web-{719081AC-D5E9-F911-02E7-0060170A0286}" dt="2024-02-24T02:10:50.105" v="337"/>
          <ac:graphicFrameMkLst>
            <pc:docMk/>
            <pc:sldMk cId="293580809" sldId="355"/>
            <ac:graphicFrameMk id="6" creationId="{30BEF232-8F4A-72A9-3FE0-DBCB0753B37A}"/>
          </ac:graphicFrameMkLst>
        </pc:graphicFrameChg>
      </pc:sldChg>
      <pc:sldChg chg="new del">
        <pc:chgData name="Utente guest" userId="S::urn:spo:anon#0ffb6022cd9a0ddb34bfd6d6ea3aacaaba2708f53db0970e5cfb1a0b25efb9ef::" providerId="AD" clId="Web-{719081AC-D5E9-F911-02E7-0060170A0286}" dt="2024-02-24T03:00:16.024" v="1431"/>
        <pc:sldMkLst>
          <pc:docMk/>
          <pc:sldMk cId="1873942379" sldId="356"/>
        </pc:sldMkLst>
      </pc:sldChg>
    </pc:docChg>
  </pc:docChgLst>
  <pc:docChgLst>
    <pc:chgData name="massimo stanzione" userId="S::massimo.stanzione@alumni.uniroma2.eu::45145e12-f264-4363-8c6c-f31f4cd3b4f8" providerId="AD" clId="Web-{96958791-B90C-4E20-932F-763DDC8FD8D3}"/>
    <pc:docChg chg="modSld">
      <pc:chgData name="massimo stanzione" userId="S::massimo.stanzione@alumni.uniroma2.eu::45145e12-f264-4363-8c6c-f31f4cd3b4f8" providerId="AD" clId="Web-{96958791-B90C-4E20-932F-763DDC8FD8D3}" dt="2024-02-24T00:04:42.606" v="53"/>
      <pc:docMkLst>
        <pc:docMk/>
      </pc:docMkLst>
      <pc:sldChg chg="modSp">
        <pc:chgData name="massimo stanzione" userId="S::massimo.stanzione@alumni.uniroma2.eu::45145e12-f264-4363-8c6c-f31f4cd3b4f8" providerId="AD" clId="Web-{96958791-B90C-4E20-932F-763DDC8FD8D3}" dt="2024-02-24T00:04:42.606" v="53"/>
        <pc:sldMkLst>
          <pc:docMk/>
          <pc:sldMk cId="2212046011" sldId="353"/>
        </pc:sldMkLst>
        <pc:spChg chg="mod">
          <ac:chgData name="massimo stanzione" userId="S::massimo.stanzione@alumni.uniroma2.eu::45145e12-f264-4363-8c6c-f31f4cd3b4f8" providerId="AD" clId="Web-{96958791-B90C-4E20-932F-763DDC8FD8D3}" dt="2024-02-24T00:04:42.606" v="53"/>
          <ac:spMkLst>
            <pc:docMk/>
            <pc:sldMk cId="2212046011" sldId="353"/>
            <ac:spMk id="85" creationId="{E74E57B1-D787-FC9F-3028-78B5ACCCB6A4}"/>
          </ac:spMkLst>
        </pc:spChg>
      </pc:sldChg>
    </pc:docChg>
  </pc:docChgLst>
  <pc:docChgLst>
    <pc:chgData name="Utente guest" userId="S::urn:spo:anon#e3d32c5b97b0e3f268b5d157a834d65813780b00183c7216ed1f0ae3ab4005a0::" providerId="AD" clId="Web-{46AEB5FA-14C8-5FB4-A774-CFF0172F9EED}"/>
    <pc:docChg chg="delSld">
      <pc:chgData name="Utente guest" userId="S::urn:spo:anon#e3d32c5b97b0e3f268b5d157a834d65813780b00183c7216ed1f0ae3ab4005a0::" providerId="AD" clId="Web-{46AEB5FA-14C8-5FB4-A774-CFF0172F9EED}" dt="2024-02-24T00:03:02.462" v="0"/>
      <pc:docMkLst>
        <pc:docMk/>
      </pc:docMkLst>
      <pc:sldChg chg="del">
        <pc:chgData name="Utente guest" userId="S::urn:spo:anon#e3d32c5b97b0e3f268b5d157a834d65813780b00183c7216ed1f0ae3ab4005a0::" providerId="AD" clId="Web-{46AEB5FA-14C8-5FB4-A774-CFF0172F9EED}" dt="2024-02-24T00:03:02.462" v="0"/>
        <pc:sldMkLst>
          <pc:docMk/>
          <pc:sldMk cId="613902825" sldId="311"/>
        </pc:sldMkLst>
      </pc:sldChg>
    </pc:docChg>
  </pc:docChgLst>
  <pc:docChgLst>
    <pc:chgData name="Utente guest" userId="S::urn:spo:anon#e3d32c5b97b0e3f268b5d157a834d65813780b00183c7216ed1f0ae3ab4005a0::" providerId="AD" clId="Web-{EAA0DEED-A419-9BCA-235B-850C04EE3762}"/>
    <pc:docChg chg="addSld modSld">
      <pc:chgData name="Utente guest" userId="S::urn:spo:anon#e3d32c5b97b0e3f268b5d157a834d65813780b00183c7216ed1f0ae3ab4005a0::" providerId="AD" clId="Web-{EAA0DEED-A419-9BCA-235B-850C04EE3762}" dt="2024-02-24T11:10:42.183" v="337"/>
      <pc:docMkLst>
        <pc:docMk/>
      </pc:docMkLst>
      <pc:sldChg chg="modSp">
        <pc:chgData name="Utente guest" userId="S::urn:spo:anon#e3d32c5b97b0e3f268b5d157a834d65813780b00183c7216ed1f0ae3ab4005a0::" providerId="AD" clId="Web-{EAA0DEED-A419-9BCA-235B-850C04EE3762}" dt="2024-02-24T10:59:43.676" v="242" actId="20577"/>
        <pc:sldMkLst>
          <pc:docMk/>
          <pc:sldMk cId="0" sldId="257"/>
        </pc:sldMkLst>
        <pc:spChg chg="mod">
          <ac:chgData name="Utente guest" userId="S::urn:spo:anon#e3d32c5b97b0e3f268b5d157a834d65813780b00183c7216ed1f0ae3ab4005a0::" providerId="AD" clId="Web-{EAA0DEED-A419-9BCA-235B-850C04EE3762}" dt="2024-02-24T10:59:43.676" v="242" actId="20577"/>
          <ac:spMkLst>
            <pc:docMk/>
            <pc:sldMk cId="0" sldId="257"/>
            <ac:spMk id="86" creationId="{00000000-0000-0000-0000-000000000000}"/>
          </ac:spMkLst>
        </pc:spChg>
      </pc:sldChg>
      <pc:sldChg chg="addSp delSp modSp">
        <pc:chgData name="Utente guest" userId="S::urn:spo:anon#e3d32c5b97b0e3f268b5d157a834d65813780b00183c7216ed1f0ae3ab4005a0::" providerId="AD" clId="Web-{EAA0DEED-A419-9BCA-235B-850C04EE3762}" dt="2024-02-24T11:10:09.025" v="329"/>
        <pc:sldMkLst>
          <pc:docMk/>
          <pc:sldMk cId="0" sldId="258"/>
        </pc:sldMkLst>
        <pc:spChg chg="del">
          <ac:chgData name="Utente guest" userId="S::urn:spo:anon#e3d32c5b97b0e3f268b5d157a834d65813780b00183c7216ed1f0ae3ab4005a0::" providerId="AD" clId="Web-{EAA0DEED-A419-9BCA-235B-850C04EE3762}" dt="2024-02-24T11:10:09.025" v="329"/>
          <ac:spMkLst>
            <pc:docMk/>
            <pc:sldMk cId="0" sldId="258"/>
            <ac:spMk id="5" creationId="{89062E28-18BF-8D58-14CE-4AB91AFE34FE}"/>
          </ac:spMkLst>
        </pc:spChg>
        <pc:graphicFrameChg chg="add del modGraphic">
          <ac:chgData name="Utente guest" userId="S::urn:spo:anon#e3d32c5b97b0e3f268b5d157a834d65813780b00183c7216ed1f0ae3ab4005a0::" providerId="AD" clId="Web-{EAA0DEED-A419-9BCA-235B-850C04EE3762}" dt="2024-02-24T11:09:05.803" v="328" actId="20577"/>
          <ac:graphicFrameMkLst>
            <pc:docMk/>
            <pc:sldMk cId="0" sldId="258"/>
            <ac:graphicFrameMk id="2" creationId="{00000000-0000-0000-0000-000000000000}"/>
          </ac:graphicFrameMkLst>
        </pc:graphicFrameChg>
        <pc:picChg chg="add del mod">
          <ac:chgData name="Utente guest" userId="S::urn:spo:anon#e3d32c5b97b0e3f268b5d157a834d65813780b00183c7216ed1f0ae3ab4005a0::" providerId="AD" clId="Web-{EAA0DEED-A419-9BCA-235B-850C04EE3762}" dt="2024-02-24T11:08:57.880" v="322"/>
          <ac:picMkLst>
            <pc:docMk/>
            <pc:sldMk cId="0" sldId="258"/>
            <ac:picMk id="461" creationId="{D617C5DF-4B5A-E899-7CA3-459870CDAF11}"/>
          </ac:picMkLst>
        </pc:picChg>
      </pc:sldChg>
      <pc:sldChg chg="delSp">
        <pc:chgData name="Utente guest" userId="S::urn:spo:anon#e3d32c5b97b0e3f268b5d157a834d65813780b00183c7216ed1f0ae3ab4005a0::" providerId="AD" clId="Web-{EAA0DEED-A419-9BCA-235B-850C04EE3762}" dt="2024-02-24T11:10:12.572" v="330"/>
        <pc:sldMkLst>
          <pc:docMk/>
          <pc:sldMk cId="480513014" sldId="277"/>
        </pc:sldMkLst>
        <pc:spChg chg="del">
          <ac:chgData name="Utente guest" userId="S::urn:spo:anon#e3d32c5b97b0e3f268b5d157a834d65813780b00183c7216ed1f0ae3ab4005a0::" providerId="AD" clId="Web-{EAA0DEED-A419-9BCA-235B-850C04EE3762}" dt="2024-02-24T11:10:12.572" v="330"/>
          <ac:spMkLst>
            <pc:docMk/>
            <pc:sldMk cId="480513014" sldId="277"/>
            <ac:spMk id="4" creationId="{674BF842-BEAA-7F5E-5171-E6F5EA7632BC}"/>
          </ac:spMkLst>
        </pc:spChg>
      </pc:sldChg>
      <pc:sldChg chg="delSp modSp">
        <pc:chgData name="Utente guest" userId="S::urn:spo:anon#e3d32c5b97b0e3f268b5d157a834d65813780b00183c7216ed1f0ae3ab4005a0::" providerId="AD" clId="Web-{EAA0DEED-A419-9BCA-235B-850C04EE3762}" dt="2024-02-24T11:10:27.104" v="334"/>
        <pc:sldMkLst>
          <pc:docMk/>
          <pc:sldMk cId="1307877843" sldId="283"/>
        </pc:sldMkLst>
        <pc:spChg chg="mod">
          <ac:chgData name="Utente guest" userId="S::urn:spo:anon#e3d32c5b97b0e3f268b5d157a834d65813780b00183c7216ed1f0ae3ab4005a0::" providerId="AD" clId="Web-{EAA0DEED-A419-9BCA-235B-850C04EE3762}" dt="2024-02-24T10:39:20.153" v="126" actId="20577"/>
          <ac:spMkLst>
            <pc:docMk/>
            <pc:sldMk cId="1307877843" sldId="283"/>
            <ac:spMk id="3" creationId="{9ED07958-87B9-C071-06C6-6BAB4DA7EEC4}"/>
          </ac:spMkLst>
        </pc:spChg>
        <pc:spChg chg="del">
          <ac:chgData name="Utente guest" userId="S::urn:spo:anon#e3d32c5b97b0e3f268b5d157a834d65813780b00183c7216ed1f0ae3ab4005a0::" providerId="AD" clId="Web-{EAA0DEED-A419-9BCA-235B-850C04EE3762}" dt="2024-02-24T11:10:27.104" v="334"/>
          <ac:spMkLst>
            <pc:docMk/>
            <pc:sldMk cId="1307877843" sldId="283"/>
            <ac:spMk id="4" creationId="{B4DF683E-8B0F-0288-D995-BEB6E99C7770}"/>
          </ac:spMkLst>
        </pc:spChg>
      </pc:sldChg>
      <pc:sldChg chg="delSp">
        <pc:chgData name="Utente guest" userId="S::urn:spo:anon#e3d32c5b97b0e3f268b5d157a834d65813780b00183c7216ed1f0ae3ab4005a0::" providerId="AD" clId="Web-{EAA0DEED-A419-9BCA-235B-850C04EE3762}" dt="2024-02-24T11:10:15.494" v="331"/>
        <pc:sldMkLst>
          <pc:docMk/>
          <pc:sldMk cId="2809271163" sldId="295"/>
        </pc:sldMkLst>
        <pc:spChg chg="del">
          <ac:chgData name="Utente guest" userId="S::urn:spo:anon#e3d32c5b97b0e3f268b5d157a834d65813780b00183c7216ed1f0ae3ab4005a0::" providerId="AD" clId="Web-{EAA0DEED-A419-9BCA-235B-850C04EE3762}" dt="2024-02-24T11:10:15.494" v="331"/>
          <ac:spMkLst>
            <pc:docMk/>
            <pc:sldMk cId="2809271163" sldId="295"/>
            <ac:spMk id="4" creationId="{509CAA59-6DDA-1697-27AA-0EFD6657A66A}"/>
          </ac:spMkLst>
        </pc:spChg>
      </pc:sldChg>
      <pc:sldChg chg="delSp">
        <pc:chgData name="Utente guest" userId="S::urn:spo:anon#e3d32c5b97b0e3f268b5d157a834d65813780b00183c7216ed1f0ae3ab4005a0::" providerId="AD" clId="Web-{EAA0DEED-A419-9BCA-235B-850C04EE3762}" dt="2024-02-24T11:10:23.229" v="333"/>
        <pc:sldMkLst>
          <pc:docMk/>
          <pc:sldMk cId="411635201" sldId="297"/>
        </pc:sldMkLst>
        <pc:spChg chg="del">
          <ac:chgData name="Utente guest" userId="S::urn:spo:anon#e3d32c5b97b0e3f268b5d157a834d65813780b00183c7216ed1f0ae3ab4005a0::" providerId="AD" clId="Web-{EAA0DEED-A419-9BCA-235B-850C04EE3762}" dt="2024-02-24T11:10:23.229" v="333"/>
          <ac:spMkLst>
            <pc:docMk/>
            <pc:sldMk cId="411635201" sldId="297"/>
            <ac:spMk id="4" creationId="{7207D556-1828-F209-34DB-2F3154AB6907}"/>
          </ac:spMkLst>
        </pc:spChg>
      </pc:sldChg>
      <pc:sldChg chg="delSp">
        <pc:chgData name="Utente guest" userId="S::urn:spo:anon#e3d32c5b97b0e3f268b5d157a834d65813780b00183c7216ed1f0ae3ab4005a0::" providerId="AD" clId="Web-{EAA0DEED-A419-9BCA-235B-850C04EE3762}" dt="2024-02-24T11:10:30.808" v="335"/>
        <pc:sldMkLst>
          <pc:docMk/>
          <pc:sldMk cId="1743145222" sldId="299"/>
        </pc:sldMkLst>
        <pc:spChg chg="del">
          <ac:chgData name="Utente guest" userId="S::urn:spo:anon#e3d32c5b97b0e3f268b5d157a834d65813780b00183c7216ed1f0ae3ab4005a0::" providerId="AD" clId="Web-{EAA0DEED-A419-9BCA-235B-850C04EE3762}" dt="2024-02-24T11:10:30.808" v="335"/>
          <ac:spMkLst>
            <pc:docMk/>
            <pc:sldMk cId="1743145222" sldId="299"/>
            <ac:spMk id="4" creationId="{C9EE12E8-6524-95A4-A0FA-F6296F4ECB01}"/>
          </ac:spMkLst>
        </pc:spChg>
      </pc:sldChg>
      <pc:sldChg chg="delSp modSp">
        <pc:chgData name="Utente guest" userId="S::urn:spo:anon#e3d32c5b97b0e3f268b5d157a834d65813780b00183c7216ed1f0ae3ab4005a0::" providerId="AD" clId="Web-{EAA0DEED-A419-9BCA-235B-850C04EE3762}" dt="2024-02-24T11:10:37.386" v="336"/>
        <pc:sldMkLst>
          <pc:docMk/>
          <pc:sldMk cId="1137636988" sldId="300"/>
        </pc:sldMkLst>
        <pc:spChg chg="del">
          <ac:chgData name="Utente guest" userId="S::urn:spo:anon#e3d32c5b97b0e3f268b5d157a834d65813780b00183c7216ed1f0ae3ab4005a0::" providerId="AD" clId="Web-{EAA0DEED-A419-9BCA-235B-850C04EE3762}" dt="2024-02-24T11:10:37.386" v="336"/>
          <ac:spMkLst>
            <pc:docMk/>
            <pc:sldMk cId="1137636988" sldId="300"/>
            <ac:spMk id="4" creationId="{8A061399-FF0F-435B-9589-429DD969177F}"/>
          </ac:spMkLst>
        </pc:spChg>
        <pc:spChg chg="mod">
          <ac:chgData name="Utente guest" userId="S::urn:spo:anon#e3d32c5b97b0e3f268b5d157a834d65813780b00183c7216ed1f0ae3ab4005a0::" providerId="AD" clId="Web-{EAA0DEED-A419-9BCA-235B-850C04EE3762}" dt="2024-02-24T10:40:29.688" v="162" actId="20577"/>
          <ac:spMkLst>
            <pc:docMk/>
            <pc:sldMk cId="1137636988" sldId="300"/>
            <ac:spMk id="8" creationId="{77146A69-F9B8-F9BE-049E-8C20CC656E91}"/>
          </ac:spMkLst>
        </pc:spChg>
      </pc:sldChg>
      <pc:sldChg chg="delSp">
        <pc:chgData name="Utente guest" userId="S::urn:spo:anon#e3d32c5b97b0e3f268b5d157a834d65813780b00183c7216ed1f0ae3ab4005a0::" providerId="AD" clId="Web-{EAA0DEED-A419-9BCA-235B-850C04EE3762}" dt="2024-02-24T11:10:42.183" v="337"/>
        <pc:sldMkLst>
          <pc:docMk/>
          <pc:sldMk cId="3742773450" sldId="301"/>
        </pc:sldMkLst>
        <pc:spChg chg="del">
          <ac:chgData name="Utente guest" userId="S::urn:spo:anon#e3d32c5b97b0e3f268b5d157a834d65813780b00183c7216ed1f0ae3ab4005a0::" providerId="AD" clId="Web-{EAA0DEED-A419-9BCA-235B-850C04EE3762}" dt="2024-02-24T11:10:42.183" v="337"/>
          <ac:spMkLst>
            <pc:docMk/>
            <pc:sldMk cId="3742773450" sldId="301"/>
            <ac:spMk id="4" creationId="{F5C9B037-BEEB-D36A-B709-8F7188A7C2F9}"/>
          </ac:spMkLst>
        </pc:spChg>
      </pc:sldChg>
      <pc:sldChg chg="delSp modSp add replId">
        <pc:chgData name="Utente guest" userId="S::urn:spo:anon#e3d32c5b97b0e3f268b5d157a834d65813780b00183c7216ed1f0ae3ab4005a0::" providerId="AD" clId="Web-{EAA0DEED-A419-9BCA-235B-850C04EE3762}" dt="2024-02-24T11:10:20.307" v="332"/>
        <pc:sldMkLst>
          <pc:docMk/>
          <pc:sldMk cId="4047741266" sldId="356"/>
        </pc:sldMkLst>
        <pc:spChg chg="mod">
          <ac:chgData name="Utente guest" userId="S::urn:spo:anon#e3d32c5b97b0e3f268b5d157a834d65813780b00183c7216ed1f0ae3ab4005a0::" providerId="AD" clId="Web-{EAA0DEED-A419-9BCA-235B-850C04EE3762}" dt="2024-02-24T09:56:55.395" v="11" actId="20577"/>
          <ac:spMkLst>
            <pc:docMk/>
            <pc:sldMk cId="4047741266" sldId="356"/>
            <ac:spMk id="2" creationId="{84F07E44-765C-E40D-1E2B-07A64C7E06A8}"/>
          </ac:spMkLst>
        </pc:spChg>
        <pc:spChg chg="mod">
          <ac:chgData name="Utente guest" userId="S::urn:spo:anon#e3d32c5b97b0e3f268b5d157a834d65813780b00183c7216ed1f0ae3ab4005a0::" providerId="AD" clId="Web-{EAA0DEED-A419-9BCA-235B-850C04EE3762}" dt="2024-02-24T10:37:52.007" v="69" actId="20577"/>
          <ac:spMkLst>
            <pc:docMk/>
            <pc:sldMk cId="4047741266" sldId="356"/>
            <ac:spMk id="3" creationId="{9FC51138-9118-EE54-9458-1FD450FFDE25}"/>
          </ac:spMkLst>
        </pc:spChg>
        <pc:spChg chg="del">
          <ac:chgData name="Utente guest" userId="S::urn:spo:anon#e3d32c5b97b0e3f268b5d157a834d65813780b00183c7216ed1f0ae3ab4005a0::" providerId="AD" clId="Web-{EAA0DEED-A419-9BCA-235B-850C04EE3762}" dt="2024-02-24T11:10:20.307" v="332"/>
          <ac:spMkLst>
            <pc:docMk/>
            <pc:sldMk cId="4047741266" sldId="356"/>
            <ac:spMk id="4" creationId="{509CAA59-6DDA-1697-27AA-0EFD6657A66A}"/>
          </ac:spMkLst>
        </pc:spChg>
      </pc:sldChg>
      <pc:sldChg chg="addSp delSp modSp add replId">
        <pc:chgData name="Utente guest" userId="S::urn:spo:anon#e3d32c5b97b0e3f268b5d157a834d65813780b00183c7216ed1f0ae3ab4005a0::" providerId="AD" clId="Web-{EAA0DEED-A419-9BCA-235B-850C04EE3762}" dt="2024-02-24T10:51:22.085" v="172" actId="14100"/>
        <pc:sldMkLst>
          <pc:docMk/>
          <pc:sldMk cId="1219355587" sldId="357"/>
        </pc:sldMkLst>
        <pc:spChg chg="del">
          <ac:chgData name="Utente guest" userId="S::urn:spo:anon#e3d32c5b97b0e3f268b5d157a834d65813780b00183c7216ed1f0ae3ab4005a0::" providerId="AD" clId="Web-{EAA0DEED-A419-9BCA-235B-850C04EE3762}" dt="2024-02-24T10:38:01.523" v="71"/>
          <ac:spMkLst>
            <pc:docMk/>
            <pc:sldMk cId="1219355587" sldId="357"/>
            <ac:spMk id="3" creationId="{4EAB12E3-DC8C-E740-E3D8-D1B797B5F46D}"/>
          </ac:spMkLst>
        </pc:spChg>
        <pc:spChg chg="del">
          <ac:chgData name="Utente guest" userId="S::urn:spo:anon#e3d32c5b97b0e3f268b5d157a834d65813780b00183c7216ed1f0ae3ab4005a0::" providerId="AD" clId="Web-{EAA0DEED-A419-9BCA-235B-850C04EE3762}" dt="2024-02-24T10:50:59.474" v="167"/>
          <ac:spMkLst>
            <pc:docMk/>
            <pc:sldMk cId="1219355587" sldId="357"/>
            <ac:spMk id="4" creationId="{C9EE12E8-6524-95A4-A0FA-F6296F4ECB01}"/>
          </ac:spMkLst>
        </pc:spChg>
        <pc:spChg chg="add del mod">
          <ac:chgData name="Utente guest" userId="S::urn:spo:anon#e3d32c5b97b0e3f268b5d157a834d65813780b00183c7216ed1f0ae3ab4005a0::" providerId="AD" clId="Web-{EAA0DEED-A419-9BCA-235B-850C04EE3762}" dt="2024-02-24T10:40:35.657" v="163"/>
          <ac:spMkLst>
            <pc:docMk/>
            <pc:sldMk cId="1219355587" sldId="357"/>
            <ac:spMk id="6" creationId="{B3FDEE5C-0CE1-A637-FB48-FBF1242C1894}"/>
          </ac:spMkLst>
        </pc:spChg>
        <pc:picChg chg="add mod">
          <ac:chgData name="Utente guest" userId="S::urn:spo:anon#e3d32c5b97b0e3f268b5d157a834d65813780b00183c7216ed1f0ae3ab4005a0::" providerId="AD" clId="Web-{EAA0DEED-A419-9BCA-235B-850C04EE3762}" dt="2024-02-24T10:51:22.085" v="172" actId="14100"/>
          <ac:picMkLst>
            <pc:docMk/>
            <pc:sldMk cId="1219355587" sldId="357"/>
            <ac:picMk id="7" creationId="{05F3F131-F5A7-D221-40D9-078CF43280E8}"/>
          </ac:picMkLst>
        </pc:picChg>
      </pc:sldChg>
      <pc:sldChg chg="addSp delSp modSp add replId">
        <pc:chgData name="Utente guest" userId="S::urn:spo:anon#e3d32c5b97b0e3f268b5d157a834d65813780b00183c7216ed1f0ae3ab4005a0::" providerId="AD" clId="Web-{EAA0DEED-A419-9BCA-235B-850C04EE3762}" dt="2024-02-24T10:52:49.262" v="183" actId="14100"/>
        <pc:sldMkLst>
          <pc:docMk/>
          <pc:sldMk cId="2870156507" sldId="358"/>
        </pc:sldMkLst>
        <pc:picChg chg="add mod">
          <ac:chgData name="Utente guest" userId="S::urn:spo:anon#e3d32c5b97b0e3f268b5d157a834d65813780b00183c7216ed1f0ae3ab4005a0::" providerId="AD" clId="Web-{EAA0DEED-A419-9BCA-235B-850C04EE3762}" dt="2024-02-24T10:52:49.262" v="183" actId="14100"/>
          <ac:picMkLst>
            <pc:docMk/>
            <pc:sldMk cId="2870156507" sldId="358"/>
            <ac:picMk id="3" creationId="{293FBBC2-8BE3-82CF-A268-CF405F4C06CC}"/>
          </ac:picMkLst>
        </pc:picChg>
        <pc:picChg chg="del">
          <ac:chgData name="Utente guest" userId="S::urn:spo:anon#e3d32c5b97b0e3f268b5d157a834d65813780b00183c7216ed1f0ae3ab4005a0::" providerId="AD" clId="Web-{EAA0DEED-A419-9BCA-235B-850C04EE3762}" dt="2024-02-24T10:51:55.009" v="174"/>
          <ac:picMkLst>
            <pc:docMk/>
            <pc:sldMk cId="2870156507" sldId="358"/>
            <ac:picMk id="7" creationId="{05F3F131-F5A7-D221-40D9-078CF43280E8}"/>
          </ac:picMkLst>
        </pc:picChg>
      </pc:sldChg>
      <pc:sldChg chg="addSp delSp modSp add replId">
        <pc:chgData name="Utente guest" userId="S::urn:spo:anon#e3d32c5b97b0e3f268b5d157a834d65813780b00183c7216ed1f0ae3ab4005a0::" providerId="AD" clId="Web-{EAA0DEED-A419-9BCA-235B-850C04EE3762}" dt="2024-02-24T10:53:38.874" v="193" actId="1076"/>
        <pc:sldMkLst>
          <pc:docMk/>
          <pc:sldMk cId="1176513269" sldId="359"/>
        </pc:sldMkLst>
        <pc:picChg chg="del">
          <ac:chgData name="Utente guest" userId="S::urn:spo:anon#e3d32c5b97b0e3f268b5d157a834d65813780b00183c7216ed1f0ae3ab4005a0::" providerId="AD" clId="Web-{EAA0DEED-A419-9BCA-235B-850C04EE3762}" dt="2024-02-24T10:52:59.278" v="185"/>
          <ac:picMkLst>
            <pc:docMk/>
            <pc:sldMk cId="1176513269" sldId="359"/>
            <ac:picMk id="3" creationId="{293FBBC2-8BE3-82CF-A268-CF405F4C06CC}"/>
          </ac:picMkLst>
        </pc:picChg>
        <pc:picChg chg="add mod">
          <ac:chgData name="Utente guest" userId="S::urn:spo:anon#e3d32c5b97b0e3f268b5d157a834d65813780b00183c7216ed1f0ae3ab4005a0::" providerId="AD" clId="Web-{EAA0DEED-A419-9BCA-235B-850C04EE3762}" dt="2024-02-24T10:53:38.874" v="193" actId="1076"/>
          <ac:picMkLst>
            <pc:docMk/>
            <pc:sldMk cId="1176513269" sldId="359"/>
            <ac:picMk id="4" creationId="{A08806ED-25F8-AC8A-A6F1-2303247E2BBA}"/>
          </ac:picMkLst>
        </pc:picChg>
      </pc:sldChg>
      <pc:sldChg chg="addSp delSp modSp add replId">
        <pc:chgData name="Utente guest" userId="S::urn:spo:anon#e3d32c5b97b0e3f268b5d157a834d65813780b00183c7216ed1f0ae3ab4005a0::" providerId="AD" clId="Web-{EAA0DEED-A419-9BCA-235B-850C04EE3762}" dt="2024-02-24T10:57:30.231" v="212" actId="1076"/>
        <pc:sldMkLst>
          <pc:docMk/>
          <pc:sldMk cId="1756646328" sldId="360"/>
        </pc:sldMkLst>
        <pc:spChg chg="del">
          <ac:chgData name="Utente guest" userId="S::urn:spo:anon#e3d32c5b97b0e3f268b5d157a834d65813780b00183c7216ed1f0ae3ab4005a0::" providerId="AD" clId="Web-{EAA0DEED-A419-9BCA-235B-850C04EE3762}" dt="2024-02-24T10:56:05.195" v="202"/>
          <ac:spMkLst>
            <pc:docMk/>
            <pc:sldMk cId="1756646328" sldId="360"/>
            <ac:spMk id="4" creationId="{8A061399-FF0F-435B-9589-429DD969177F}"/>
          </ac:spMkLst>
        </pc:spChg>
        <pc:spChg chg="add del mod">
          <ac:chgData name="Utente guest" userId="S::urn:spo:anon#e3d32c5b97b0e3f268b5d157a834d65813780b00183c7216ed1f0ae3ab4005a0::" providerId="AD" clId="Web-{EAA0DEED-A419-9BCA-235B-850C04EE3762}" dt="2024-02-24T10:55:15.270" v="196"/>
          <ac:spMkLst>
            <pc:docMk/>
            <pc:sldMk cId="1756646328" sldId="360"/>
            <ac:spMk id="5" creationId="{BE42FEC5-FEF8-32C7-6DBE-6EADB076893E}"/>
          </ac:spMkLst>
        </pc:spChg>
        <pc:spChg chg="del">
          <ac:chgData name="Utente guest" userId="S::urn:spo:anon#e3d32c5b97b0e3f268b5d157a834d65813780b00183c7216ed1f0ae3ab4005a0::" providerId="AD" clId="Web-{EAA0DEED-A419-9BCA-235B-850C04EE3762}" dt="2024-02-24T10:55:07.332" v="195"/>
          <ac:spMkLst>
            <pc:docMk/>
            <pc:sldMk cId="1756646328" sldId="360"/>
            <ac:spMk id="8" creationId="{77146A69-F9B8-F9BE-049E-8C20CC656E91}"/>
          </ac:spMkLst>
        </pc:spChg>
        <pc:picChg chg="add del mod">
          <ac:chgData name="Utente guest" userId="S::urn:spo:anon#e3d32c5b97b0e3f268b5d157a834d65813780b00183c7216ed1f0ae3ab4005a0::" providerId="AD" clId="Web-{EAA0DEED-A419-9BCA-235B-850C04EE3762}" dt="2024-02-24T10:56:18.243" v="203"/>
          <ac:picMkLst>
            <pc:docMk/>
            <pc:sldMk cId="1756646328" sldId="360"/>
            <ac:picMk id="6" creationId="{2C06EAE1-5E4E-9124-CA5B-B96BFF654942}"/>
          </ac:picMkLst>
        </pc:picChg>
        <pc:picChg chg="add mod">
          <ac:chgData name="Utente guest" userId="S::urn:spo:anon#e3d32c5b97b0e3f268b5d157a834d65813780b00183c7216ed1f0ae3ab4005a0::" providerId="AD" clId="Web-{EAA0DEED-A419-9BCA-235B-850C04EE3762}" dt="2024-02-24T10:57:30.231" v="212" actId="1076"/>
          <ac:picMkLst>
            <pc:docMk/>
            <pc:sldMk cId="1756646328" sldId="360"/>
            <ac:picMk id="7" creationId="{222C8E4A-E439-BF96-1869-502A6B69E134}"/>
          </ac:picMkLst>
        </pc:picChg>
      </pc:sldChg>
    </pc:docChg>
  </pc:docChgLst>
  <pc:docChgLst>
    <pc:chgData name="Utente guest" userId="S::urn:spo:anon#e3d32c5b97b0e3f268b5d157a834d65813780b00183c7216ed1f0ae3ab4005a0::" providerId="AD" clId="Web-{EAC6C21C-155E-9FAD-F8F1-DD2BAE896A02}"/>
    <pc:docChg chg="modSld">
      <pc:chgData name="Utente guest" userId="S::urn:spo:anon#e3d32c5b97b0e3f268b5d157a834d65813780b00183c7216ed1f0ae3ab4005a0::" providerId="AD" clId="Web-{EAC6C21C-155E-9FAD-F8F1-DD2BAE896A02}" dt="2024-02-25T22:19:31.189" v="5" actId="20577"/>
      <pc:docMkLst>
        <pc:docMk/>
      </pc:docMkLst>
      <pc:sldChg chg="modSp">
        <pc:chgData name="Utente guest" userId="S::urn:spo:anon#e3d32c5b97b0e3f268b5d157a834d65813780b00183c7216ed1f0ae3ab4005a0::" providerId="AD" clId="Web-{EAC6C21C-155E-9FAD-F8F1-DD2BAE896A02}" dt="2024-02-25T22:19:31.189" v="5" actId="20577"/>
        <pc:sldMkLst>
          <pc:docMk/>
          <pc:sldMk cId="4013878820" sldId="331"/>
        </pc:sldMkLst>
        <pc:spChg chg="mod">
          <ac:chgData name="Utente guest" userId="S::urn:spo:anon#e3d32c5b97b0e3f268b5d157a834d65813780b00183c7216ed1f0ae3ab4005a0::" providerId="AD" clId="Web-{EAC6C21C-155E-9FAD-F8F1-DD2BAE896A02}" dt="2024-02-25T22:19:31.189" v="5" actId="20577"/>
          <ac:spMkLst>
            <pc:docMk/>
            <pc:sldMk cId="4013878820" sldId="331"/>
            <ac:spMk id="6" creationId="{CABD0F3E-1230-0754-0D61-EFBE7E3BE21D}"/>
          </ac:spMkLst>
        </pc:spChg>
      </pc:sldChg>
    </pc:docChg>
  </pc:docChgLst>
  <pc:docChgLst>
    <pc:chgData name="massimo stanzione" userId="S::massimo.stanzione@alumni.uniroma2.eu::45145e12-f264-4363-8c6c-f31f4cd3b4f8" providerId="AD" clId="Web-{CF00832C-F52E-45EE-9647-A66425AA583F}"/>
    <pc:docChg chg="modSld">
      <pc:chgData name="massimo stanzione" userId="S::massimo.stanzione@alumni.uniroma2.eu::45145e12-f264-4363-8c6c-f31f4cd3b4f8" providerId="AD" clId="Web-{CF00832C-F52E-45EE-9647-A66425AA583F}" dt="2024-02-24T03:48:34.253" v="14"/>
      <pc:docMkLst>
        <pc:docMk/>
      </pc:docMkLst>
      <pc:sldChg chg="modSp">
        <pc:chgData name="massimo stanzione" userId="S::massimo.stanzione@alumni.uniroma2.eu::45145e12-f264-4363-8c6c-f31f4cd3b4f8" providerId="AD" clId="Web-{CF00832C-F52E-45EE-9647-A66425AA583F}" dt="2024-02-24T03:40:40.506" v="3" actId="20577"/>
        <pc:sldMkLst>
          <pc:docMk/>
          <pc:sldMk cId="0" sldId="259"/>
        </pc:sldMkLst>
        <pc:spChg chg="mod">
          <ac:chgData name="massimo stanzione" userId="S::massimo.stanzione@alumni.uniroma2.eu::45145e12-f264-4363-8c6c-f31f4cd3b4f8" providerId="AD" clId="Web-{CF00832C-F52E-45EE-9647-A66425AA583F}" dt="2024-02-24T03:40:40.506" v="3" actId="20577"/>
          <ac:spMkLst>
            <pc:docMk/>
            <pc:sldMk cId="0" sldId="259"/>
            <ac:spMk id="137" creationId="{00000000-0000-0000-0000-000000000000}"/>
          </ac:spMkLst>
        </pc:spChg>
      </pc:sldChg>
      <pc:sldChg chg="modSp">
        <pc:chgData name="massimo stanzione" userId="S::massimo.stanzione@alumni.uniroma2.eu::45145e12-f264-4363-8c6c-f31f4cd3b4f8" providerId="AD" clId="Web-{CF00832C-F52E-45EE-9647-A66425AA583F}" dt="2024-02-24T03:48:34.253" v="14"/>
        <pc:sldMkLst>
          <pc:docMk/>
          <pc:sldMk cId="0" sldId="265"/>
        </pc:sldMkLst>
        <pc:spChg chg="mod">
          <ac:chgData name="massimo stanzione" userId="S::massimo.stanzione@alumni.uniroma2.eu::45145e12-f264-4363-8c6c-f31f4cd3b4f8" providerId="AD" clId="Web-{CF00832C-F52E-45EE-9647-A66425AA583F}" dt="2024-02-24T03:48:34.253" v="14"/>
          <ac:spMkLst>
            <pc:docMk/>
            <pc:sldMk cId="0" sldId="265"/>
            <ac:spMk id="16" creationId="{0152F5C3-549B-6C4C-95FA-EF089DDD81CE}"/>
          </ac:spMkLst>
        </pc:spChg>
      </pc:sldChg>
      <pc:sldChg chg="modSp">
        <pc:chgData name="massimo stanzione" userId="S::massimo.stanzione@alumni.uniroma2.eu::45145e12-f264-4363-8c6c-f31f4cd3b4f8" providerId="AD" clId="Web-{CF00832C-F52E-45EE-9647-A66425AA583F}" dt="2024-02-24T03:44:14.105" v="11" actId="20577"/>
        <pc:sldMkLst>
          <pc:docMk/>
          <pc:sldMk cId="2921243794" sldId="275"/>
        </pc:sldMkLst>
        <pc:spChg chg="mod">
          <ac:chgData name="massimo stanzione" userId="S::massimo.stanzione@alumni.uniroma2.eu::45145e12-f264-4363-8c6c-f31f4cd3b4f8" providerId="AD" clId="Web-{CF00832C-F52E-45EE-9647-A66425AA583F}" dt="2024-02-24T03:44:14.105" v="11" actId="20577"/>
          <ac:spMkLst>
            <pc:docMk/>
            <pc:sldMk cId="2921243794" sldId="275"/>
            <ac:spMk id="3" creationId="{9630130F-9E2A-BEBD-CE51-C8C586534425}"/>
          </ac:spMkLst>
        </pc:spChg>
      </pc:sldChg>
      <pc:sldChg chg="modSp">
        <pc:chgData name="massimo stanzione" userId="S::massimo.stanzione@alumni.uniroma2.eu::45145e12-f264-4363-8c6c-f31f4cd3b4f8" providerId="AD" clId="Web-{CF00832C-F52E-45EE-9647-A66425AA583F}" dt="2024-02-24T03:36:17.377" v="2" actId="20577"/>
        <pc:sldMkLst>
          <pc:docMk/>
          <pc:sldMk cId="2063361087" sldId="276"/>
        </pc:sldMkLst>
        <pc:spChg chg="mod">
          <ac:chgData name="massimo stanzione" userId="S::massimo.stanzione@alumni.uniroma2.eu::45145e12-f264-4363-8c6c-f31f4cd3b4f8" providerId="AD" clId="Web-{CF00832C-F52E-45EE-9647-A66425AA583F}" dt="2024-02-24T03:36:17.377" v="2" actId="20577"/>
          <ac:spMkLst>
            <pc:docMk/>
            <pc:sldMk cId="2063361087" sldId="276"/>
            <ac:spMk id="3" creationId="{9630130F-9E2A-BEBD-CE51-C8C586534425}"/>
          </ac:spMkLst>
        </pc:spChg>
      </pc:sldChg>
      <pc:sldChg chg="modSp">
        <pc:chgData name="massimo stanzione" userId="S::massimo.stanzione@alumni.uniroma2.eu::45145e12-f264-4363-8c6c-f31f4cd3b4f8" providerId="AD" clId="Web-{CF00832C-F52E-45EE-9647-A66425AA583F}" dt="2024-02-24T03:43:46.089" v="9" actId="14100"/>
        <pc:sldMkLst>
          <pc:docMk/>
          <pc:sldMk cId="0" sldId="324"/>
        </pc:sldMkLst>
        <pc:spChg chg="mod">
          <ac:chgData name="massimo stanzione" userId="S::massimo.stanzione@alumni.uniroma2.eu::45145e12-f264-4363-8c6c-f31f4cd3b4f8" providerId="AD" clId="Web-{CF00832C-F52E-45EE-9647-A66425AA583F}" dt="2024-02-24T03:36:13.173" v="1" actId="20577"/>
          <ac:spMkLst>
            <pc:docMk/>
            <pc:sldMk cId="0" sldId="324"/>
            <ac:spMk id="9" creationId="{835E1C5A-FDEC-68E0-E756-3132D410A3D4}"/>
          </ac:spMkLst>
        </pc:spChg>
        <pc:spChg chg="mod">
          <ac:chgData name="massimo stanzione" userId="S::massimo.stanzione@alumni.uniroma2.eu::45145e12-f264-4363-8c6c-f31f4cd3b4f8" providerId="AD" clId="Web-{CF00832C-F52E-45EE-9647-A66425AA583F}" dt="2024-02-24T03:43:46.089" v="9" actId="14100"/>
          <ac:spMkLst>
            <pc:docMk/>
            <pc:sldMk cId="0" sldId="324"/>
            <ac:spMk id="27" creationId="{5AD8523C-6EF7-DDC1-421A-43C054DA0C27}"/>
          </ac:spMkLst>
        </pc:spChg>
        <pc:spChg chg="mod">
          <ac:chgData name="massimo stanzione" userId="S::massimo.stanzione@alumni.uniroma2.eu::45145e12-f264-4363-8c6c-f31f4cd3b4f8" providerId="AD" clId="Web-{CF00832C-F52E-45EE-9647-A66425AA583F}" dt="2024-02-24T03:42:23.290" v="5" actId="1076"/>
          <ac:spMkLst>
            <pc:docMk/>
            <pc:sldMk cId="0" sldId="324"/>
            <ac:spMk id="121" creationId="{00000000-0000-0000-0000-000000000000}"/>
          </ac:spMkLst>
        </pc:spChg>
      </pc:sldChg>
    </pc:docChg>
  </pc:docChgLst>
  <pc:docChgLst>
    <pc:chgData name="Utente guest" userId="S::urn:spo:anon#e3d32c5b97b0e3f268b5d157a834d65813780b00183c7216ed1f0ae3ab4005a0::" providerId="AD" clId="Web-{500EA442-9B23-ABC3-1063-F032A98ECFFD}"/>
    <pc:docChg chg="modSld">
      <pc:chgData name="Utente guest" userId="S::urn:spo:anon#e3d32c5b97b0e3f268b5d157a834d65813780b00183c7216ed1f0ae3ab4005a0::" providerId="AD" clId="Web-{500EA442-9B23-ABC3-1063-F032A98ECFFD}" dt="2024-02-25T17:15:42.618" v="1"/>
      <pc:docMkLst>
        <pc:docMk/>
      </pc:docMkLst>
      <pc:sldChg chg="modSp">
        <pc:chgData name="Utente guest" userId="S::urn:spo:anon#e3d32c5b97b0e3f268b5d157a834d65813780b00183c7216ed1f0ae3ab4005a0::" providerId="AD" clId="Web-{500EA442-9B23-ABC3-1063-F032A98ECFFD}" dt="2024-02-25T17:15:42.618" v="1"/>
        <pc:sldMkLst>
          <pc:docMk/>
          <pc:sldMk cId="0" sldId="258"/>
        </pc:sldMkLst>
        <pc:graphicFrameChg chg="modGraphic">
          <ac:chgData name="Utente guest" userId="S::urn:spo:anon#e3d32c5b97b0e3f268b5d157a834d65813780b00183c7216ed1f0ae3ab4005a0::" providerId="AD" clId="Web-{500EA442-9B23-ABC3-1063-F032A98ECFFD}" dt="2024-02-25T17:15:42.618" v="1"/>
          <ac:graphicFrameMkLst>
            <pc:docMk/>
            <pc:sldMk cId="0" sldId="258"/>
            <ac:graphicFrameMk id="2" creationId="{00000000-0000-0000-0000-000000000000}"/>
          </ac:graphicFrameMkLst>
        </pc:graphicFrameChg>
      </pc:sldChg>
    </pc:docChg>
  </pc:docChgLst>
  <pc:docChgLst>
    <pc:chgData name="Guest User" userId="S::urn:spo:anon#e3d32c5b97b0e3f268b5d157a834d65813780b00183c7216ed1f0ae3ab4005a0::" providerId="AD" clId="Web-{8D9833E6-BCFE-5872-F460-2D7C0C54AB09}"/>
    <pc:docChg chg="modSld">
      <pc:chgData name="Guest User" userId="S::urn:spo:anon#e3d32c5b97b0e3f268b5d157a834d65813780b00183c7216ed1f0ae3ab4005a0::" providerId="AD" clId="Web-{8D9833E6-BCFE-5872-F460-2D7C0C54AB09}" dt="2024-02-25T21:06:39.624" v="278" actId="20577"/>
      <pc:docMkLst>
        <pc:docMk/>
      </pc:docMkLst>
      <pc:sldChg chg="modSp">
        <pc:chgData name="Guest User" userId="S::urn:spo:anon#e3d32c5b97b0e3f268b5d157a834d65813780b00183c7216ed1f0ae3ab4005a0::" providerId="AD" clId="Web-{8D9833E6-BCFE-5872-F460-2D7C0C54AB09}" dt="2024-02-25T20:58:19.719" v="264" actId="20577"/>
        <pc:sldMkLst>
          <pc:docMk/>
          <pc:sldMk cId="0" sldId="308"/>
        </pc:sldMkLst>
        <pc:spChg chg="mod">
          <ac:chgData name="Guest User" userId="S::urn:spo:anon#e3d32c5b97b0e3f268b5d157a834d65813780b00183c7216ed1f0ae3ab4005a0::" providerId="AD" clId="Web-{8D9833E6-BCFE-5872-F460-2D7C0C54AB09}" dt="2024-02-25T20:58:19.719" v="264" actId="20577"/>
          <ac:spMkLst>
            <pc:docMk/>
            <pc:sldMk cId="0" sldId="308"/>
            <ac:spMk id="50" creationId="{00000000-0000-0000-0000-000000000000}"/>
          </ac:spMkLst>
        </pc:spChg>
      </pc:sldChg>
      <pc:sldChg chg="delSp modSp">
        <pc:chgData name="Guest User" userId="S::urn:spo:anon#e3d32c5b97b0e3f268b5d157a834d65813780b00183c7216ed1f0ae3ab4005a0::" providerId="AD" clId="Web-{8D9833E6-BCFE-5872-F460-2D7C0C54AB09}" dt="2024-02-25T21:06:39.624" v="278" actId="20577"/>
        <pc:sldMkLst>
          <pc:docMk/>
          <pc:sldMk cId="1437966860" sldId="318"/>
        </pc:sldMkLst>
        <pc:spChg chg="mod">
          <ac:chgData name="Guest User" userId="S::urn:spo:anon#e3d32c5b97b0e3f268b5d157a834d65813780b00183c7216ed1f0ae3ab4005a0::" providerId="AD" clId="Web-{8D9833E6-BCFE-5872-F460-2D7C0C54AB09}" dt="2024-02-25T21:06:39.624" v="278" actId="20577"/>
          <ac:spMkLst>
            <pc:docMk/>
            <pc:sldMk cId="1437966860" sldId="318"/>
            <ac:spMk id="3" creationId="{6C4A0514-9AF6-B95D-C95D-74E697CB7742}"/>
          </ac:spMkLst>
        </pc:spChg>
        <pc:picChg chg="del mod">
          <ac:chgData name="Guest User" userId="S::urn:spo:anon#e3d32c5b97b0e3f268b5d157a834d65813780b00183c7216ed1f0ae3ab4005a0::" providerId="AD" clId="Web-{8D9833E6-BCFE-5872-F460-2D7C0C54AB09}" dt="2024-02-25T21:06:27.248" v="266"/>
          <ac:picMkLst>
            <pc:docMk/>
            <pc:sldMk cId="1437966860" sldId="318"/>
            <ac:picMk id="6" creationId="{BC0D94D8-9F20-11C6-115B-B25A10C3C668}"/>
          </ac:picMkLst>
        </pc:picChg>
      </pc:sldChg>
    </pc:docChg>
  </pc:docChgLst>
  <pc:docChgLst>
    <pc:chgData name="Utente guest" userId="S::urn:spo:anon#e3d32c5b97b0e3f268b5d157a834d65813780b00183c7216ed1f0ae3ab4005a0::" providerId="AD" clId="Web-{6E2A308C-EFC4-E6E0-6602-BCAA0EC30D51}"/>
    <pc:docChg chg="addSld delSld modSld sldOrd">
      <pc:chgData name="Utente guest" userId="S::urn:spo:anon#e3d32c5b97b0e3f268b5d157a834d65813780b00183c7216ed1f0ae3ab4005a0::" providerId="AD" clId="Web-{6E2A308C-EFC4-E6E0-6602-BCAA0EC30D51}" dt="2024-02-24T15:04:12.136" v="842" actId="20577"/>
      <pc:docMkLst>
        <pc:docMk/>
      </pc:docMkLst>
      <pc:sldChg chg="modSp">
        <pc:chgData name="Utente guest" userId="S::urn:spo:anon#e3d32c5b97b0e3f268b5d157a834d65813780b00183c7216ed1f0ae3ab4005a0::" providerId="AD" clId="Web-{6E2A308C-EFC4-E6E0-6602-BCAA0EC30D51}" dt="2024-02-24T14:45:47.702" v="698" actId="20577"/>
        <pc:sldMkLst>
          <pc:docMk/>
          <pc:sldMk cId="3705332569" sldId="290"/>
        </pc:sldMkLst>
        <pc:spChg chg="mod">
          <ac:chgData name="Utente guest" userId="S::urn:spo:anon#e3d32c5b97b0e3f268b5d157a834d65813780b00183c7216ed1f0ae3ab4005a0::" providerId="AD" clId="Web-{6E2A308C-EFC4-E6E0-6602-BCAA0EC30D51}" dt="2024-02-24T14:45:47.702" v="698" actId="20577"/>
          <ac:spMkLst>
            <pc:docMk/>
            <pc:sldMk cId="3705332569" sldId="290"/>
            <ac:spMk id="2" creationId="{EA0CDEAE-E5F0-6AD1-02E1-618EA1FBB872}"/>
          </ac:spMkLst>
        </pc:spChg>
      </pc:sldChg>
      <pc:sldChg chg="ord">
        <pc:chgData name="Utente guest" userId="S::urn:spo:anon#e3d32c5b97b0e3f268b5d157a834d65813780b00183c7216ed1f0ae3ab4005a0::" providerId="AD" clId="Web-{6E2A308C-EFC4-E6E0-6602-BCAA0EC30D51}" dt="2024-02-24T14:50:34.899" v="699"/>
        <pc:sldMkLst>
          <pc:docMk/>
          <pc:sldMk cId="2828043539" sldId="292"/>
        </pc:sldMkLst>
      </pc:sldChg>
      <pc:sldChg chg="addSp delSp modSp">
        <pc:chgData name="Utente guest" userId="S::urn:spo:anon#e3d32c5b97b0e3f268b5d157a834d65813780b00183c7216ed1f0ae3ab4005a0::" providerId="AD" clId="Web-{6E2A308C-EFC4-E6E0-6602-BCAA0EC30D51}" dt="2024-02-24T14:57:40.913" v="724" actId="14100"/>
        <pc:sldMkLst>
          <pc:docMk/>
          <pc:sldMk cId="2055274144" sldId="293"/>
        </pc:sldMkLst>
        <pc:spChg chg="del">
          <ac:chgData name="Utente guest" userId="S::urn:spo:anon#e3d32c5b97b0e3f268b5d157a834d65813780b00183c7216ed1f0ae3ab4005a0::" providerId="AD" clId="Web-{6E2A308C-EFC4-E6E0-6602-BCAA0EC30D51}" dt="2024-02-24T14:26:19.537" v="7"/>
          <ac:spMkLst>
            <pc:docMk/>
            <pc:sldMk cId="2055274144" sldId="293"/>
            <ac:spMk id="2" creationId="{7B80728D-B763-2C5E-FC7A-DD98DBDCC1B1}"/>
          </ac:spMkLst>
        </pc:spChg>
        <pc:spChg chg="add mod">
          <ac:chgData name="Utente guest" userId="S::urn:spo:anon#e3d32c5b97b0e3f268b5d157a834d65813780b00183c7216ed1f0ae3ab4005a0::" providerId="AD" clId="Web-{6E2A308C-EFC4-E6E0-6602-BCAA0EC30D51}" dt="2024-02-24T14:57:40.913" v="724" actId="14100"/>
          <ac:spMkLst>
            <pc:docMk/>
            <pc:sldMk cId="2055274144" sldId="293"/>
            <ac:spMk id="5" creationId="{6339EB93-82C7-7424-FE23-2E5098A1370F}"/>
          </ac:spMkLst>
        </pc:spChg>
        <pc:picChg chg="add del mod">
          <ac:chgData name="Utente guest" userId="S::urn:spo:anon#e3d32c5b97b0e3f268b5d157a834d65813780b00183c7216ed1f0ae3ab4005a0::" providerId="AD" clId="Web-{6E2A308C-EFC4-E6E0-6602-BCAA0EC30D51}" dt="2024-02-24T14:27:18.851" v="13"/>
          <ac:picMkLst>
            <pc:docMk/>
            <pc:sldMk cId="2055274144" sldId="293"/>
            <ac:picMk id="3" creationId="{31399084-EC79-3696-7480-A0241FC32C13}"/>
          </ac:picMkLst>
        </pc:picChg>
        <pc:picChg chg="add mod modCrop">
          <ac:chgData name="Utente guest" userId="S::urn:spo:anon#e3d32c5b97b0e3f268b5d157a834d65813780b00183c7216ed1f0ae3ab4005a0::" providerId="AD" clId="Web-{6E2A308C-EFC4-E6E0-6602-BCAA0EC30D51}" dt="2024-02-24T14:57:35.851" v="723"/>
          <ac:picMkLst>
            <pc:docMk/>
            <pc:sldMk cId="2055274144" sldId="293"/>
            <ac:picMk id="4" creationId="{CE6A77B7-E5A8-CB65-241C-8ED3352AAF89}"/>
          </ac:picMkLst>
        </pc:picChg>
      </pc:sldChg>
      <pc:sldChg chg="modSp">
        <pc:chgData name="Utente guest" userId="S::urn:spo:anon#e3d32c5b97b0e3f268b5d157a834d65813780b00183c7216ed1f0ae3ab4005a0::" providerId="AD" clId="Web-{6E2A308C-EFC4-E6E0-6602-BCAA0EC30D51}" dt="2024-02-24T15:04:12.136" v="842" actId="20577"/>
        <pc:sldMkLst>
          <pc:docMk/>
          <pc:sldMk cId="1109173819" sldId="294"/>
        </pc:sldMkLst>
        <pc:spChg chg="mod">
          <ac:chgData name="Utente guest" userId="S::urn:spo:anon#e3d32c5b97b0e3f268b5d157a834d65813780b00183c7216ed1f0ae3ab4005a0::" providerId="AD" clId="Web-{6E2A308C-EFC4-E6E0-6602-BCAA0EC30D51}" dt="2024-02-24T15:04:12.136" v="842" actId="20577"/>
          <ac:spMkLst>
            <pc:docMk/>
            <pc:sldMk cId="1109173819" sldId="294"/>
            <ac:spMk id="2" creationId="{445FF3B5-A21A-29AF-E439-534A1596D6A6}"/>
          </ac:spMkLst>
        </pc:spChg>
      </pc:sldChg>
      <pc:sldChg chg="addSp delSp modSp">
        <pc:chgData name="Utente guest" userId="S::urn:spo:anon#e3d32c5b97b0e3f268b5d157a834d65813780b00183c7216ed1f0ae3ab4005a0::" providerId="AD" clId="Web-{6E2A308C-EFC4-E6E0-6602-BCAA0EC30D51}" dt="2024-02-24T15:03:20.275" v="835" actId="20577"/>
        <pc:sldMkLst>
          <pc:docMk/>
          <pc:sldMk cId="252605427" sldId="339"/>
        </pc:sldMkLst>
        <pc:spChg chg="mod">
          <ac:chgData name="Utente guest" userId="S::urn:spo:anon#e3d32c5b97b0e3f268b5d157a834d65813780b00183c7216ed1f0ae3ab4005a0::" providerId="AD" clId="Web-{6E2A308C-EFC4-E6E0-6602-BCAA0EC30D51}" dt="2024-02-24T15:03:20.275" v="835" actId="20577"/>
          <ac:spMkLst>
            <pc:docMk/>
            <pc:sldMk cId="252605427" sldId="339"/>
            <ac:spMk id="2" creationId="{25A6FFE8-AD21-D2ED-13F4-B90F6D59B3BA}"/>
          </ac:spMkLst>
        </pc:spChg>
        <pc:spChg chg="add del mod">
          <ac:chgData name="Utente guest" userId="S::urn:spo:anon#e3d32c5b97b0e3f268b5d157a834d65813780b00183c7216ed1f0ae3ab4005a0::" providerId="AD" clId="Web-{6E2A308C-EFC4-E6E0-6602-BCAA0EC30D51}" dt="2024-02-24T15:02:54.477" v="824"/>
          <ac:spMkLst>
            <pc:docMk/>
            <pc:sldMk cId="252605427" sldId="339"/>
            <ac:spMk id="4" creationId="{740A147A-DD71-FE02-BA66-D7A9F9D24259}"/>
          </ac:spMkLst>
        </pc:spChg>
        <pc:graphicFrameChg chg="add mod">
          <ac:chgData name="Utente guest" userId="S::urn:spo:anon#e3d32c5b97b0e3f268b5d157a834d65813780b00183c7216ed1f0ae3ab4005a0::" providerId="AD" clId="Web-{6E2A308C-EFC4-E6E0-6602-BCAA0EC30D51}" dt="2024-02-24T15:03:01.540" v="830" actId="1076"/>
          <ac:graphicFrameMkLst>
            <pc:docMk/>
            <pc:sldMk cId="252605427" sldId="339"/>
            <ac:graphicFrameMk id="6" creationId="{3B08646F-21B7-2563-084B-E8DF09E69A58}"/>
          </ac:graphicFrameMkLst>
        </pc:graphicFrameChg>
      </pc:sldChg>
      <pc:sldChg chg="modSp del">
        <pc:chgData name="Utente guest" userId="S::urn:spo:anon#e3d32c5b97b0e3f268b5d157a834d65813780b00183c7216ed1f0ae3ab4005a0::" providerId="AD" clId="Web-{6E2A308C-EFC4-E6E0-6602-BCAA0EC30D51}" dt="2024-02-24T15:03:28.353" v="836"/>
        <pc:sldMkLst>
          <pc:docMk/>
          <pc:sldMk cId="790478846" sldId="340"/>
        </pc:sldMkLst>
        <pc:spChg chg="mod">
          <ac:chgData name="Utente guest" userId="S::urn:spo:anon#e3d32c5b97b0e3f268b5d157a834d65813780b00183c7216ed1f0ae3ab4005a0::" providerId="AD" clId="Web-{6E2A308C-EFC4-E6E0-6602-BCAA0EC30D51}" dt="2024-02-24T15:02:46.336" v="819" actId="1076"/>
          <ac:spMkLst>
            <pc:docMk/>
            <pc:sldMk cId="790478846" sldId="340"/>
            <ac:spMk id="2" creationId="{448D9CC2-40FB-4954-48FA-B93A9D54BF2F}"/>
          </ac:spMkLst>
        </pc:spChg>
        <pc:graphicFrameChg chg="mod">
          <ac:chgData name="Utente guest" userId="S::urn:spo:anon#e3d32c5b97b0e3f268b5d157a834d65813780b00183c7216ed1f0ae3ab4005a0::" providerId="AD" clId="Web-{6E2A308C-EFC4-E6E0-6602-BCAA0EC30D51}" dt="2024-02-24T15:02:46.336" v="818" actId="1076"/>
          <ac:graphicFrameMkLst>
            <pc:docMk/>
            <pc:sldMk cId="790478846" sldId="340"/>
            <ac:graphicFrameMk id="4" creationId="{43AD85C3-D5D6-FF3F-F239-D5F5C1BC2D4B}"/>
          </ac:graphicFrameMkLst>
        </pc:graphicFrameChg>
      </pc:sldChg>
      <pc:sldChg chg="modSp">
        <pc:chgData name="Utente guest" userId="S::urn:spo:anon#e3d32c5b97b0e3f268b5d157a834d65813780b00183c7216ed1f0ae3ab4005a0::" providerId="AD" clId="Web-{6E2A308C-EFC4-E6E0-6602-BCAA0EC30D51}" dt="2024-02-24T14:24:50.878" v="6" actId="20577"/>
        <pc:sldMkLst>
          <pc:docMk/>
          <pc:sldMk cId="78374893" sldId="341"/>
        </pc:sldMkLst>
        <pc:spChg chg="mod">
          <ac:chgData name="Utente guest" userId="S::urn:spo:anon#e3d32c5b97b0e3f268b5d157a834d65813780b00183c7216ed1f0ae3ab4005a0::" providerId="AD" clId="Web-{6E2A308C-EFC4-E6E0-6602-BCAA0EC30D51}" dt="2024-02-24T14:24:50.878" v="6" actId="20577"/>
          <ac:spMkLst>
            <pc:docMk/>
            <pc:sldMk cId="78374893" sldId="341"/>
            <ac:spMk id="2" creationId="{2834B9FE-D267-0A4C-E8ED-E0F46B2F8F68}"/>
          </ac:spMkLst>
        </pc:spChg>
      </pc:sldChg>
      <pc:sldChg chg="addSp delSp modSp add del replId">
        <pc:chgData name="Utente guest" userId="S::urn:spo:anon#e3d32c5b97b0e3f268b5d157a834d65813780b00183c7216ed1f0ae3ab4005a0::" providerId="AD" clId="Web-{6E2A308C-EFC4-E6E0-6602-BCAA0EC30D51}" dt="2024-02-24T14:31:55.408" v="73"/>
        <pc:sldMkLst>
          <pc:docMk/>
          <pc:sldMk cId="1335357877" sldId="361"/>
        </pc:sldMkLst>
        <pc:spChg chg="add mod">
          <ac:chgData name="Utente guest" userId="S::urn:spo:anon#e3d32c5b97b0e3f268b5d157a834d65813780b00183c7216ed1f0ae3ab4005a0::" providerId="AD" clId="Web-{6E2A308C-EFC4-E6E0-6602-BCAA0EC30D51}" dt="2024-02-24T14:31:23.641" v="72" actId="20577"/>
          <ac:spMkLst>
            <pc:docMk/>
            <pc:sldMk cId="1335357877" sldId="361"/>
            <ac:spMk id="3" creationId="{87CAC48D-1BFA-8369-052C-3DFB359B3099}"/>
          </ac:spMkLst>
        </pc:spChg>
        <pc:spChg chg="mod">
          <ac:chgData name="Utente guest" userId="S::urn:spo:anon#e3d32c5b97b0e3f268b5d157a834d65813780b00183c7216ed1f0ae3ab4005a0::" providerId="AD" clId="Web-{6E2A308C-EFC4-E6E0-6602-BCAA0EC30D51}" dt="2024-02-24T14:31:00.390" v="58" actId="20577"/>
          <ac:spMkLst>
            <pc:docMk/>
            <pc:sldMk cId="1335357877" sldId="361"/>
            <ac:spMk id="49" creationId="{5D7EFFD0-DB0E-A6D5-7771-DD78D1DE1DAF}"/>
          </ac:spMkLst>
        </pc:spChg>
        <pc:picChg chg="del">
          <ac:chgData name="Utente guest" userId="S::urn:spo:anon#e3d32c5b97b0e3f268b5d157a834d65813780b00183c7216ed1f0ae3ab4005a0::" providerId="AD" clId="Web-{6E2A308C-EFC4-E6E0-6602-BCAA0EC30D51}" dt="2024-02-24T14:31:01.609" v="59"/>
          <ac:picMkLst>
            <pc:docMk/>
            <pc:sldMk cId="1335357877" sldId="361"/>
            <ac:picMk id="4" creationId="{CE6A77B7-E5A8-CB65-241C-8ED3352AAF89}"/>
          </ac:picMkLst>
        </pc:picChg>
      </pc:sldChg>
    </pc:docChg>
  </pc:docChgLst>
  <pc:docChgLst>
    <pc:chgData name="Utente guest" userId="S::urn:spo:anon#e3d32c5b97b0e3f268b5d157a834d65813780b00183c7216ed1f0ae3ab4005a0::" providerId="AD" clId="Web-{D12F2FF2-225F-510F-6813-59D631622037}"/>
    <pc:docChg chg="addSld delSld modSld">
      <pc:chgData name="Utente guest" userId="S::urn:spo:anon#e3d32c5b97b0e3f268b5d157a834d65813780b00183c7216ed1f0ae3ab4005a0::" providerId="AD" clId="Web-{D12F2FF2-225F-510F-6813-59D631622037}" dt="2024-02-24T21:15:34.228" v="130" actId="20577"/>
      <pc:docMkLst>
        <pc:docMk/>
      </pc:docMkLst>
      <pc:sldChg chg="modSp">
        <pc:chgData name="Utente guest" userId="S::urn:spo:anon#e3d32c5b97b0e3f268b5d157a834d65813780b00183c7216ed1f0ae3ab4005a0::" providerId="AD" clId="Web-{D12F2FF2-225F-510F-6813-59D631622037}" dt="2024-02-24T20:50:49.594" v="0" actId="20577"/>
        <pc:sldMkLst>
          <pc:docMk/>
          <pc:sldMk cId="4013878820" sldId="331"/>
        </pc:sldMkLst>
        <pc:spChg chg="mod">
          <ac:chgData name="Utente guest" userId="S::urn:spo:anon#e3d32c5b97b0e3f268b5d157a834d65813780b00183c7216ed1f0ae3ab4005a0::" providerId="AD" clId="Web-{D12F2FF2-225F-510F-6813-59D631622037}" dt="2024-02-24T20:50:49.594" v="0" actId="20577"/>
          <ac:spMkLst>
            <pc:docMk/>
            <pc:sldMk cId="4013878820" sldId="331"/>
            <ac:spMk id="2" creationId="{A39A47B0-2F9D-EA7F-B313-56F2BB792CE6}"/>
          </ac:spMkLst>
        </pc:spChg>
      </pc:sldChg>
      <pc:sldChg chg="modSp">
        <pc:chgData name="Utente guest" userId="S::urn:spo:anon#e3d32c5b97b0e3f268b5d157a834d65813780b00183c7216ed1f0ae3ab4005a0::" providerId="AD" clId="Web-{D12F2FF2-225F-510F-6813-59D631622037}" dt="2024-02-24T20:51:59.127" v="36" actId="1076"/>
        <pc:sldMkLst>
          <pc:docMk/>
          <pc:sldMk cId="2422272091" sldId="332"/>
        </pc:sldMkLst>
        <pc:spChg chg="mod">
          <ac:chgData name="Utente guest" userId="S::urn:spo:anon#e3d32c5b97b0e3f268b5d157a834d65813780b00183c7216ed1f0ae3ab4005a0::" providerId="AD" clId="Web-{D12F2FF2-225F-510F-6813-59D631622037}" dt="2024-02-24T20:51:01.157" v="2" actId="20577"/>
          <ac:spMkLst>
            <pc:docMk/>
            <pc:sldMk cId="2422272091" sldId="332"/>
            <ac:spMk id="2" creationId="{A39A47B0-2F9D-EA7F-B313-56F2BB792CE6}"/>
          </ac:spMkLst>
        </pc:spChg>
        <pc:spChg chg="mod">
          <ac:chgData name="Utente guest" userId="S::urn:spo:anon#e3d32c5b97b0e3f268b5d157a834d65813780b00183c7216ed1f0ae3ab4005a0::" providerId="AD" clId="Web-{D12F2FF2-225F-510F-6813-59D631622037}" dt="2024-02-24T20:51:48.049" v="35" actId="1076"/>
          <ac:spMkLst>
            <pc:docMk/>
            <pc:sldMk cId="2422272091" sldId="332"/>
            <ac:spMk id="6" creationId="{BA5FE0CC-76DB-C053-749A-1FD188BB9AB0}"/>
          </ac:spMkLst>
        </pc:spChg>
        <pc:spChg chg="mod">
          <ac:chgData name="Utente guest" userId="S::urn:spo:anon#e3d32c5b97b0e3f268b5d157a834d65813780b00183c7216ed1f0ae3ab4005a0::" providerId="AD" clId="Web-{D12F2FF2-225F-510F-6813-59D631622037}" dt="2024-02-24T20:51:59.127" v="36" actId="1076"/>
          <ac:spMkLst>
            <pc:docMk/>
            <pc:sldMk cId="2422272091" sldId="332"/>
            <ac:spMk id="7" creationId="{E365F851-FEAD-173E-9359-87F8D388E962}"/>
          </ac:spMkLst>
        </pc:spChg>
      </pc:sldChg>
      <pc:sldChg chg="modSp">
        <pc:chgData name="Utente guest" userId="S::urn:spo:anon#e3d32c5b97b0e3f268b5d157a834d65813780b00183c7216ed1f0ae3ab4005a0::" providerId="AD" clId="Web-{D12F2FF2-225F-510F-6813-59D631622037}" dt="2024-02-24T21:04:52.601" v="67" actId="20577"/>
        <pc:sldMkLst>
          <pc:docMk/>
          <pc:sldMk cId="1501249424" sldId="333"/>
        </pc:sldMkLst>
        <pc:spChg chg="mod">
          <ac:chgData name="Utente guest" userId="S::urn:spo:anon#e3d32c5b97b0e3f268b5d157a834d65813780b00183c7216ed1f0ae3ab4005a0::" providerId="AD" clId="Web-{D12F2FF2-225F-510F-6813-59D631622037}" dt="2024-02-24T21:04:52.601" v="67" actId="20577"/>
          <ac:spMkLst>
            <pc:docMk/>
            <pc:sldMk cId="1501249424" sldId="333"/>
            <ac:spMk id="2" creationId="{A39A47B0-2F9D-EA7F-B313-56F2BB792CE6}"/>
          </ac:spMkLst>
        </pc:spChg>
      </pc:sldChg>
      <pc:sldChg chg="modSp del">
        <pc:chgData name="Utente guest" userId="S::urn:spo:anon#e3d32c5b97b0e3f268b5d157a834d65813780b00183c7216ed1f0ae3ab4005a0::" providerId="AD" clId="Web-{D12F2FF2-225F-510F-6813-59D631622037}" dt="2024-02-24T21:04:55.445" v="68"/>
        <pc:sldMkLst>
          <pc:docMk/>
          <pc:sldMk cId="2222621909" sldId="334"/>
        </pc:sldMkLst>
        <pc:spChg chg="mod">
          <ac:chgData name="Utente guest" userId="S::urn:spo:anon#e3d32c5b97b0e3f268b5d157a834d65813780b00183c7216ed1f0ae3ab4005a0::" providerId="AD" clId="Web-{D12F2FF2-225F-510F-6813-59D631622037}" dt="2024-02-24T20:51:11.907" v="6" actId="20577"/>
          <ac:spMkLst>
            <pc:docMk/>
            <pc:sldMk cId="2222621909" sldId="334"/>
            <ac:spMk id="2" creationId="{A39A47B0-2F9D-EA7F-B313-56F2BB792CE6}"/>
          </ac:spMkLst>
        </pc:spChg>
      </pc:sldChg>
      <pc:sldChg chg="modSp add replId">
        <pc:chgData name="Utente guest" userId="S::urn:spo:anon#e3d32c5b97b0e3f268b5d157a834d65813780b00183c7216ed1f0ae3ab4005a0::" providerId="AD" clId="Web-{D12F2FF2-225F-510F-6813-59D631622037}" dt="2024-02-24T21:15:34.228" v="130" actId="20577"/>
        <pc:sldMkLst>
          <pc:docMk/>
          <pc:sldMk cId="2938370618" sldId="361"/>
        </pc:sldMkLst>
        <pc:spChg chg="mod">
          <ac:chgData name="Utente guest" userId="S::urn:spo:anon#e3d32c5b97b0e3f268b5d157a834d65813780b00183c7216ed1f0ae3ab4005a0::" providerId="AD" clId="Web-{D12F2FF2-225F-510F-6813-59D631622037}" dt="2024-02-24T20:56:13.697" v="47" actId="20577"/>
          <ac:spMkLst>
            <pc:docMk/>
            <pc:sldMk cId="2938370618" sldId="361"/>
            <ac:spMk id="2" creationId="{A39A47B0-2F9D-EA7F-B313-56F2BB792CE6}"/>
          </ac:spMkLst>
        </pc:spChg>
        <pc:spChg chg="mod">
          <ac:chgData name="Utente guest" userId="S::urn:spo:anon#e3d32c5b97b0e3f268b5d157a834d65813780b00183c7216ed1f0ae3ab4005a0::" providerId="AD" clId="Web-{D12F2FF2-225F-510F-6813-59D631622037}" dt="2024-02-24T21:15:34.228" v="130" actId="20577"/>
          <ac:spMkLst>
            <pc:docMk/>
            <pc:sldMk cId="2938370618" sldId="361"/>
            <ac:spMk id="6" creationId="{BA5FE0CC-76DB-C053-749A-1FD188BB9AB0}"/>
          </ac:spMkLst>
        </pc:spChg>
      </pc:sldChg>
      <pc:sldChg chg="delSp modSp add replId">
        <pc:chgData name="Utente guest" userId="S::urn:spo:anon#e3d32c5b97b0e3f268b5d157a834d65813780b00183c7216ed1f0ae3ab4005a0::" providerId="AD" clId="Web-{D12F2FF2-225F-510F-6813-59D631622037}" dt="2024-02-24T21:05:25.744" v="86"/>
        <pc:sldMkLst>
          <pc:docMk/>
          <pc:sldMk cId="3248164241" sldId="362"/>
        </pc:sldMkLst>
        <pc:spChg chg="mod">
          <ac:chgData name="Utente guest" userId="S::urn:spo:anon#e3d32c5b97b0e3f268b5d157a834d65813780b00183c7216ed1f0ae3ab4005a0::" providerId="AD" clId="Web-{D12F2FF2-225F-510F-6813-59D631622037}" dt="2024-02-24T21:05:10.945" v="82" actId="20577"/>
          <ac:spMkLst>
            <pc:docMk/>
            <pc:sldMk cId="3248164241" sldId="362"/>
            <ac:spMk id="2" creationId="{A39A47B0-2F9D-EA7F-B313-56F2BB792CE6}"/>
          </ac:spMkLst>
        </pc:spChg>
        <pc:spChg chg="del">
          <ac:chgData name="Utente guest" userId="S::urn:spo:anon#e3d32c5b97b0e3f268b5d157a834d65813780b00183c7216ed1f0ae3ab4005a0::" providerId="AD" clId="Web-{D12F2FF2-225F-510F-6813-59D631622037}" dt="2024-02-24T21:05:17.430" v="83"/>
          <ac:spMkLst>
            <pc:docMk/>
            <pc:sldMk cId="3248164241" sldId="362"/>
            <ac:spMk id="6" creationId="{BA5FE0CC-76DB-C053-749A-1FD188BB9AB0}"/>
          </ac:spMkLst>
        </pc:spChg>
        <pc:spChg chg="del mod">
          <ac:chgData name="Utente guest" userId="S::urn:spo:anon#e3d32c5b97b0e3f268b5d157a834d65813780b00183c7216ed1f0ae3ab4005a0::" providerId="AD" clId="Web-{D12F2FF2-225F-510F-6813-59D631622037}" dt="2024-02-24T21:05:25.744" v="86"/>
          <ac:spMkLst>
            <pc:docMk/>
            <pc:sldMk cId="3248164241" sldId="362"/>
            <ac:spMk id="7" creationId="{E365F851-FEAD-173E-9359-87F8D388E962}"/>
          </ac:spMkLst>
        </pc:spChg>
      </pc:sldChg>
      <pc:sldChg chg="addSp delSp modSp add replId">
        <pc:chgData name="Utente guest" userId="S::urn:spo:anon#e3d32c5b97b0e3f268b5d157a834d65813780b00183c7216ed1f0ae3ab4005a0::" providerId="AD" clId="Web-{D12F2FF2-225F-510F-6813-59D631622037}" dt="2024-02-24T21:04:39.226" v="65" actId="14100"/>
        <pc:sldMkLst>
          <pc:docMk/>
          <pc:sldMk cId="1144678600" sldId="363"/>
        </pc:sldMkLst>
        <pc:spChg chg="mod">
          <ac:chgData name="Utente guest" userId="S::urn:spo:anon#e3d32c5b97b0e3f268b5d157a834d65813780b00183c7216ed1f0ae3ab4005a0::" providerId="AD" clId="Web-{D12F2FF2-225F-510F-6813-59D631622037}" dt="2024-02-24T21:03:26.865" v="55" actId="20577"/>
          <ac:spMkLst>
            <pc:docMk/>
            <pc:sldMk cId="1144678600" sldId="363"/>
            <ac:spMk id="2" creationId="{A39A47B0-2F9D-EA7F-B313-56F2BB792CE6}"/>
          </ac:spMkLst>
        </pc:spChg>
        <pc:spChg chg="del mod">
          <ac:chgData name="Utente guest" userId="S::urn:spo:anon#e3d32c5b97b0e3f268b5d157a834d65813780b00183c7216ed1f0ae3ab4005a0::" providerId="AD" clId="Web-{D12F2FF2-225F-510F-6813-59D631622037}" dt="2024-02-24T21:03:59.709" v="59"/>
          <ac:spMkLst>
            <pc:docMk/>
            <pc:sldMk cId="1144678600" sldId="363"/>
            <ac:spMk id="3" creationId="{9A343D2B-91DC-AFFC-A4FC-1B158951A5FF}"/>
          </ac:spMkLst>
        </pc:spChg>
        <pc:spChg chg="add del mod">
          <ac:chgData name="Utente guest" userId="S::urn:spo:anon#e3d32c5b97b0e3f268b5d157a834d65813780b00183c7216ed1f0ae3ab4005a0::" providerId="AD" clId="Web-{D12F2FF2-225F-510F-6813-59D631622037}" dt="2024-02-24T21:04:21.241" v="62"/>
          <ac:spMkLst>
            <pc:docMk/>
            <pc:sldMk cId="1144678600" sldId="363"/>
            <ac:spMk id="5" creationId="{B486B6E3-7FB4-B134-83AF-C3F64FED7D09}"/>
          </ac:spMkLst>
        </pc:spChg>
        <pc:spChg chg="add mod">
          <ac:chgData name="Utente guest" userId="S::urn:spo:anon#e3d32c5b97b0e3f268b5d157a834d65813780b00183c7216ed1f0ae3ab4005a0::" providerId="AD" clId="Web-{D12F2FF2-225F-510F-6813-59D631622037}" dt="2024-02-24T21:04:39.226" v="65" actId="14100"/>
          <ac:spMkLst>
            <pc:docMk/>
            <pc:sldMk cId="1144678600" sldId="363"/>
            <ac:spMk id="7" creationId="{66A15D7D-B8BA-9F9C-173A-AE4B66AEA345}"/>
          </ac:spMkLst>
        </pc:spChg>
      </pc:sldChg>
    </pc:docChg>
  </pc:docChgLst>
  <pc:docChgLst>
    <pc:chgData name="Utente guest" userId="S::urn:spo:anon#e3d32c5b97b0e3f268b5d157a834d65813780b00183c7216ed1f0ae3ab4005a0::" providerId="AD" clId="Web-{71657DD4-E167-9D01-A977-3C9F10873405}"/>
    <pc:docChg chg="modSld">
      <pc:chgData name="Utente guest" userId="S::urn:spo:anon#e3d32c5b97b0e3f268b5d157a834d65813780b00183c7216ed1f0ae3ab4005a0::" providerId="AD" clId="Web-{71657DD4-E167-9D01-A977-3C9F10873405}" dt="2024-02-25T20:51:34.926" v="8" actId="20577"/>
      <pc:docMkLst>
        <pc:docMk/>
      </pc:docMkLst>
      <pc:sldChg chg="modSp">
        <pc:chgData name="Utente guest" userId="S::urn:spo:anon#e3d32c5b97b0e3f268b5d157a834d65813780b00183c7216ed1f0ae3ab4005a0::" providerId="AD" clId="Web-{71657DD4-E167-9D01-A977-3C9F10873405}" dt="2024-02-25T20:51:34.926" v="8" actId="20577"/>
        <pc:sldMkLst>
          <pc:docMk/>
          <pc:sldMk cId="1501249424" sldId="333"/>
        </pc:sldMkLst>
        <pc:spChg chg="mod">
          <ac:chgData name="Utente guest" userId="S::urn:spo:anon#e3d32c5b97b0e3f268b5d157a834d65813780b00183c7216ed1f0ae3ab4005a0::" providerId="AD" clId="Web-{71657DD4-E167-9D01-A977-3C9F10873405}" dt="2024-02-25T20:51:34.926" v="8" actId="20577"/>
          <ac:spMkLst>
            <pc:docMk/>
            <pc:sldMk cId="1501249424" sldId="333"/>
            <ac:spMk id="2" creationId="{A39A47B0-2F9D-EA7F-B313-56F2BB792CE6}"/>
          </ac:spMkLst>
        </pc:spChg>
      </pc:sldChg>
      <pc:sldChg chg="modSp">
        <pc:chgData name="Utente guest" userId="S::urn:spo:anon#e3d32c5b97b0e3f268b5d157a834d65813780b00183c7216ed1f0ae3ab4005a0::" providerId="AD" clId="Web-{71657DD4-E167-9D01-A977-3C9F10873405}" dt="2024-02-25T20:51:19.769" v="5" actId="20577"/>
        <pc:sldMkLst>
          <pc:docMk/>
          <pc:sldMk cId="2786804059" sldId="342"/>
        </pc:sldMkLst>
        <pc:spChg chg="mod">
          <ac:chgData name="Utente guest" userId="S::urn:spo:anon#e3d32c5b97b0e3f268b5d157a834d65813780b00183c7216ed1f0ae3ab4005a0::" providerId="AD" clId="Web-{71657DD4-E167-9D01-A977-3C9F10873405}" dt="2024-02-25T20:51:19.769" v="5" actId="20577"/>
          <ac:spMkLst>
            <pc:docMk/>
            <pc:sldMk cId="2786804059" sldId="342"/>
            <ac:spMk id="49" creationId="{24B93DCD-A5D0-7EB7-742F-C499E320BAFB}"/>
          </ac:spMkLst>
        </pc:spChg>
      </pc:sldChg>
    </pc:docChg>
  </pc:docChgLst>
  <pc:docChgLst>
    <pc:chgData name="Utente guest" userId="S::urn:spo:anon#e3d32c5b97b0e3f268b5d157a834d65813780b00183c7216ed1f0ae3ab4005a0::" providerId="AD" clId="Web-{5E0898C0-7DC1-2B57-007A-DE4FD1A85D78}"/>
    <pc:docChg chg="modSld">
      <pc:chgData name="Utente guest" userId="S::urn:spo:anon#e3d32c5b97b0e3f268b5d157a834d65813780b00183c7216ed1f0ae3ab4005a0::" providerId="AD" clId="Web-{5E0898C0-7DC1-2B57-007A-DE4FD1A85D78}" dt="2024-02-23T23:53:22.408" v="1" actId="20577"/>
      <pc:docMkLst>
        <pc:docMk/>
      </pc:docMkLst>
      <pc:sldChg chg="modSp">
        <pc:chgData name="Utente guest" userId="S::urn:spo:anon#e3d32c5b97b0e3f268b5d157a834d65813780b00183c7216ed1f0ae3ab4005a0::" providerId="AD" clId="Web-{5E0898C0-7DC1-2B57-007A-DE4FD1A85D78}" dt="2024-02-23T23:53:22.408" v="1" actId="20577"/>
        <pc:sldMkLst>
          <pc:docMk/>
          <pc:sldMk cId="0" sldId="257"/>
        </pc:sldMkLst>
        <pc:spChg chg="mod">
          <ac:chgData name="Utente guest" userId="S::urn:spo:anon#e3d32c5b97b0e3f268b5d157a834d65813780b00183c7216ed1f0ae3ab4005a0::" providerId="AD" clId="Web-{5E0898C0-7DC1-2B57-007A-DE4FD1A85D78}" dt="2024-02-23T23:53:22.408" v="1" actId="20577"/>
          <ac:spMkLst>
            <pc:docMk/>
            <pc:sldMk cId="0" sldId="257"/>
            <ac:spMk id="85" creationId="{00000000-0000-0000-0000-000000000000}"/>
          </ac:spMkLst>
        </pc:spChg>
      </pc:sldChg>
    </pc:docChg>
  </pc:docChgLst>
  <pc:docChgLst>
    <pc:chgData name="Utente guest" userId="S::urn:spo:anon#e3d32c5b97b0e3f268b5d157a834d65813780b00183c7216ed1f0ae3ab4005a0::" providerId="AD" clId="Web-{E64F648A-B47F-7644-9A7B-140889ACA0A2}"/>
    <pc:docChg chg="modSld">
      <pc:chgData name="Utente guest" userId="S::urn:spo:anon#e3d32c5b97b0e3f268b5d157a834d65813780b00183c7216ed1f0ae3ab4005a0::" providerId="AD" clId="Web-{E64F648A-B47F-7644-9A7B-140889ACA0A2}" dt="2024-02-25T23:05:24.726" v="480" actId="20577"/>
      <pc:docMkLst>
        <pc:docMk/>
      </pc:docMkLst>
      <pc:sldChg chg="modSp">
        <pc:chgData name="Utente guest" userId="S::urn:spo:anon#e3d32c5b97b0e3f268b5d157a834d65813780b00183c7216ed1f0ae3ab4005a0::" providerId="AD" clId="Web-{E64F648A-B47F-7644-9A7B-140889ACA0A2}" dt="2024-02-25T22:53:31.737" v="262" actId="20577"/>
        <pc:sldMkLst>
          <pc:docMk/>
          <pc:sldMk cId="4013878820" sldId="331"/>
        </pc:sldMkLst>
        <pc:spChg chg="mod">
          <ac:chgData name="Utente guest" userId="S::urn:spo:anon#e3d32c5b97b0e3f268b5d157a834d65813780b00183c7216ed1f0ae3ab4005a0::" providerId="AD" clId="Web-{E64F648A-B47F-7644-9A7B-140889ACA0A2}" dt="2024-02-25T22:52:01.313" v="235" actId="20577"/>
          <ac:spMkLst>
            <pc:docMk/>
            <pc:sldMk cId="4013878820" sldId="331"/>
            <ac:spMk id="2" creationId="{A39A47B0-2F9D-EA7F-B313-56F2BB792CE6}"/>
          </ac:spMkLst>
        </pc:spChg>
        <pc:spChg chg="mod">
          <ac:chgData name="Utente guest" userId="S::urn:spo:anon#e3d32c5b97b0e3f268b5d157a834d65813780b00183c7216ed1f0ae3ab4005a0::" providerId="AD" clId="Web-{E64F648A-B47F-7644-9A7B-140889ACA0A2}" dt="2024-02-25T22:53:31.737" v="262" actId="20577"/>
          <ac:spMkLst>
            <pc:docMk/>
            <pc:sldMk cId="4013878820" sldId="331"/>
            <ac:spMk id="6" creationId="{CABD0F3E-1230-0754-0D61-EFBE7E3BE21D}"/>
          </ac:spMkLst>
        </pc:spChg>
      </pc:sldChg>
      <pc:sldChg chg="modSp">
        <pc:chgData name="Utente guest" userId="S::urn:spo:anon#e3d32c5b97b0e3f268b5d157a834d65813780b00183c7216ed1f0ae3ab4005a0::" providerId="AD" clId="Web-{E64F648A-B47F-7644-9A7B-140889ACA0A2}" dt="2024-02-25T22:57:08.821" v="355" actId="20577"/>
        <pc:sldMkLst>
          <pc:docMk/>
          <pc:sldMk cId="2422272091" sldId="332"/>
        </pc:sldMkLst>
        <pc:spChg chg="mod">
          <ac:chgData name="Utente guest" userId="S::urn:spo:anon#e3d32c5b97b0e3f268b5d157a834d65813780b00183c7216ed1f0ae3ab4005a0::" providerId="AD" clId="Web-{E64F648A-B47F-7644-9A7B-140889ACA0A2}" dt="2024-02-25T22:51:47" v="233" actId="20577"/>
          <ac:spMkLst>
            <pc:docMk/>
            <pc:sldMk cId="2422272091" sldId="332"/>
            <ac:spMk id="2" creationId="{A39A47B0-2F9D-EA7F-B313-56F2BB792CE6}"/>
          </ac:spMkLst>
        </pc:spChg>
        <pc:spChg chg="mod">
          <ac:chgData name="Utente guest" userId="S::urn:spo:anon#e3d32c5b97b0e3f268b5d157a834d65813780b00183c7216ed1f0ae3ab4005a0::" providerId="AD" clId="Web-{E64F648A-B47F-7644-9A7B-140889ACA0A2}" dt="2024-02-25T22:46:03.396" v="147"/>
          <ac:spMkLst>
            <pc:docMk/>
            <pc:sldMk cId="2422272091" sldId="332"/>
            <ac:spMk id="6" creationId="{BA5FE0CC-76DB-C053-749A-1FD188BB9AB0}"/>
          </ac:spMkLst>
        </pc:spChg>
        <pc:spChg chg="mod">
          <ac:chgData name="Utente guest" userId="S::urn:spo:anon#e3d32c5b97b0e3f268b5d157a834d65813780b00183c7216ed1f0ae3ab4005a0::" providerId="AD" clId="Web-{E64F648A-B47F-7644-9A7B-140889ACA0A2}" dt="2024-02-25T22:57:08.821" v="355" actId="20577"/>
          <ac:spMkLst>
            <pc:docMk/>
            <pc:sldMk cId="2422272091" sldId="332"/>
            <ac:spMk id="7" creationId="{E365F851-FEAD-173E-9359-87F8D388E962}"/>
          </ac:spMkLst>
        </pc:spChg>
      </pc:sldChg>
      <pc:sldChg chg="modSp">
        <pc:chgData name="Utente guest" userId="S::urn:spo:anon#e3d32c5b97b0e3f268b5d157a834d65813780b00183c7216ed1f0ae3ab4005a0::" providerId="AD" clId="Web-{E64F648A-B47F-7644-9A7B-140889ACA0A2}" dt="2024-02-25T22:58:43.762" v="384" actId="20577"/>
        <pc:sldMkLst>
          <pc:docMk/>
          <pc:sldMk cId="1501249424" sldId="333"/>
        </pc:sldMkLst>
        <pc:spChg chg="mod">
          <ac:chgData name="Utente guest" userId="S::urn:spo:anon#e3d32c5b97b0e3f268b5d157a834d65813780b00183c7216ed1f0ae3ab4005a0::" providerId="AD" clId="Web-{E64F648A-B47F-7644-9A7B-140889ACA0A2}" dt="2024-02-25T22:51:41.703" v="232" actId="20577"/>
          <ac:spMkLst>
            <pc:docMk/>
            <pc:sldMk cId="1501249424" sldId="333"/>
            <ac:spMk id="2" creationId="{A39A47B0-2F9D-EA7F-B313-56F2BB792CE6}"/>
          </ac:spMkLst>
        </pc:spChg>
        <pc:spChg chg="mod">
          <ac:chgData name="Utente guest" userId="S::urn:spo:anon#e3d32c5b97b0e3f268b5d157a834d65813780b00183c7216ed1f0ae3ab4005a0::" providerId="AD" clId="Web-{E64F648A-B47F-7644-9A7B-140889ACA0A2}" dt="2024-02-25T22:58:43.762" v="384" actId="20577"/>
          <ac:spMkLst>
            <pc:docMk/>
            <pc:sldMk cId="1501249424" sldId="333"/>
            <ac:spMk id="3" creationId="{9A343D2B-91DC-AFFC-A4FC-1B158951A5FF}"/>
          </ac:spMkLst>
        </pc:spChg>
      </pc:sldChg>
      <pc:sldChg chg="modSp">
        <pc:chgData name="Utente guest" userId="S::urn:spo:anon#e3d32c5b97b0e3f268b5d157a834d65813780b00183c7216ed1f0ae3ab4005a0::" providerId="AD" clId="Web-{E64F648A-B47F-7644-9A7B-140889ACA0A2}" dt="2024-02-25T23:00:29.999" v="405" actId="20577"/>
        <pc:sldMkLst>
          <pc:docMk/>
          <pc:sldMk cId="2786804059" sldId="342"/>
        </pc:sldMkLst>
        <pc:spChg chg="mod">
          <ac:chgData name="Utente guest" userId="S::urn:spo:anon#e3d32c5b97b0e3f268b5d157a834d65813780b00183c7216ed1f0ae3ab4005a0::" providerId="AD" clId="Web-{E64F648A-B47F-7644-9A7B-140889ACA0A2}" dt="2024-02-25T23:00:29.999" v="405" actId="20577"/>
          <ac:spMkLst>
            <pc:docMk/>
            <pc:sldMk cId="2786804059" sldId="342"/>
            <ac:spMk id="2" creationId="{BBF18300-DC34-EB5C-EB40-575EC8B23D07}"/>
          </ac:spMkLst>
        </pc:spChg>
        <pc:spChg chg="mod">
          <ac:chgData name="Utente guest" userId="S::urn:spo:anon#e3d32c5b97b0e3f268b5d157a834d65813780b00183c7216ed1f0ae3ab4005a0::" providerId="AD" clId="Web-{E64F648A-B47F-7644-9A7B-140889ACA0A2}" dt="2024-02-25T22:51:34.062" v="231" actId="20577"/>
          <ac:spMkLst>
            <pc:docMk/>
            <pc:sldMk cId="2786804059" sldId="342"/>
            <ac:spMk id="49" creationId="{24B93DCD-A5D0-7EB7-742F-C499E320BAFB}"/>
          </ac:spMkLst>
        </pc:spChg>
      </pc:sldChg>
      <pc:sldChg chg="modSp">
        <pc:chgData name="Utente guest" userId="S::urn:spo:anon#e3d32c5b97b0e3f268b5d157a834d65813780b00183c7216ed1f0ae3ab4005a0::" providerId="AD" clId="Web-{E64F648A-B47F-7644-9A7B-140889ACA0A2}" dt="2024-02-25T23:05:24.726" v="480" actId="20577"/>
        <pc:sldMkLst>
          <pc:docMk/>
          <pc:sldMk cId="2938370618" sldId="361"/>
        </pc:sldMkLst>
        <pc:spChg chg="mod">
          <ac:chgData name="Utente guest" userId="S::urn:spo:anon#e3d32c5b97b0e3f268b5d157a834d65813780b00183c7216ed1f0ae3ab4005a0::" providerId="AD" clId="Web-{E64F648A-B47F-7644-9A7B-140889ACA0A2}" dt="2024-02-25T22:51:25.108" v="230" actId="20577"/>
          <ac:spMkLst>
            <pc:docMk/>
            <pc:sldMk cId="2938370618" sldId="361"/>
            <ac:spMk id="2" creationId="{A39A47B0-2F9D-EA7F-B313-56F2BB792CE6}"/>
          </ac:spMkLst>
        </pc:spChg>
        <pc:spChg chg="mod">
          <ac:chgData name="Utente guest" userId="S::urn:spo:anon#e3d32c5b97b0e3f268b5d157a834d65813780b00183c7216ed1f0ae3ab4005a0::" providerId="AD" clId="Web-{E64F648A-B47F-7644-9A7B-140889ACA0A2}" dt="2024-02-25T23:05:24.726" v="480" actId="20577"/>
          <ac:spMkLst>
            <pc:docMk/>
            <pc:sldMk cId="2938370618" sldId="361"/>
            <ac:spMk id="7" creationId="{E365F851-FEAD-173E-9359-87F8D388E962}"/>
          </ac:spMkLst>
        </pc:spChg>
      </pc:sldChg>
      <pc:sldChg chg="modSp">
        <pc:chgData name="Utente guest" userId="S::urn:spo:anon#e3d32c5b97b0e3f268b5d157a834d65813780b00183c7216ed1f0ae3ab4005a0::" providerId="AD" clId="Web-{E64F648A-B47F-7644-9A7B-140889ACA0A2}" dt="2024-02-25T22:46:45.913" v="159"/>
        <pc:sldMkLst>
          <pc:docMk/>
          <pc:sldMk cId="3248164241" sldId="362"/>
        </pc:sldMkLst>
        <pc:spChg chg="mod">
          <ac:chgData name="Utente guest" userId="S::urn:spo:anon#e3d32c5b97b0e3f268b5d157a834d65813780b00183c7216ed1f0ae3ab4005a0::" providerId="AD" clId="Web-{E64F648A-B47F-7644-9A7B-140889ACA0A2}" dt="2024-02-25T22:46:45.913" v="159"/>
          <ac:spMkLst>
            <pc:docMk/>
            <pc:sldMk cId="3248164241" sldId="362"/>
            <ac:spMk id="4" creationId="{C29B63DC-CC54-BD78-04DB-77D7E3954178}"/>
          </ac:spMkLst>
        </pc:spChg>
      </pc:sldChg>
      <pc:sldChg chg="modSp">
        <pc:chgData name="Utente guest" userId="S::urn:spo:anon#e3d32c5b97b0e3f268b5d157a834d65813780b00183c7216ed1f0ae3ab4005a0::" providerId="AD" clId="Web-{E64F648A-B47F-7644-9A7B-140889ACA0A2}" dt="2024-02-25T22:51:12.780" v="229" actId="20577"/>
        <pc:sldMkLst>
          <pc:docMk/>
          <pc:sldMk cId="1144678600" sldId="363"/>
        </pc:sldMkLst>
        <pc:spChg chg="mod">
          <ac:chgData name="Utente guest" userId="S::urn:spo:anon#e3d32c5b97b0e3f268b5d157a834d65813780b00183c7216ed1f0ae3ab4005a0::" providerId="AD" clId="Web-{E64F648A-B47F-7644-9A7B-140889ACA0A2}" dt="2024-02-25T22:51:12.780" v="229" actId="20577"/>
          <ac:spMkLst>
            <pc:docMk/>
            <pc:sldMk cId="1144678600" sldId="363"/>
            <ac:spMk id="2" creationId="{A39A47B0-2F9D-EA7F-B313-56F2BB792CE6}"/>
          </ac:spMkLst>
        </pc:spChg>
        <pc:spChg chg="mod">
          <ac:chgData name="Utente guest" userId="S::urn:spo:anon#e3d32c5b97b0e3f268b5d157a834d65813780b00183c7216ed1f0ae3ab4005a0::" providerId="AD" clId="Web-{E64F648A-B47F-7644-9A7B-140889ACA0A2}" dt="2024-02-25T22:47:09.523" v="162" actId="14100"/>
          <ac:spMkLst>
            <pc:docMk/>
            <pc:sldMk cId="1144678600" sldId="363"/>
            <ac:spMk id="7" creationId="{66A15D7D-B8BA-9F9C-173A-AE4B66AEA345}"/>
          </ac:spMkLst>
        </pc:spChg>
      </pc:sldChg>
    </pc:docChg>
  </pc:docChgLst>
  <pc:docChgLst>
    <pc:chgData name="Utente guest" userId="S::urn:spo:anon#e3d32c5b97b0e3f268b5d157a834d65813780b00183c7216ed1f0ae3ab4005a0::" providerId="AD" clId="Web-{C452409B-29D2-5480-8E7E-A0B0D6DFE30A}"/>
    <pc:docChg chg="delSld modSld">
      <pc:chgData name="Utente guest" userId="S::urn:spo:anon#e3d32c5b97b0e3f268b5d157a834d65813780b00183c7216ed1f0ae3ab4005a0::" providerId="AD" clId="Web-{C452409B-29D2-5480-8E7E-A0B0D6DFE30A}" dt="2024-02-26T08:56:07.575" v="6"/>
      <pc:docMkLst>
        <pc:docMk/>
      </pc:docMkLst>
      <pc:sldChg chg="addSp modSp del">
        <pc:chgData name="Utente guest" userId="S::urn:spo:anon#e3d32c5b97b0e3f268b5d157a834d65813780b00183c7216ed1f0ae3ab4005a0::" providerId="AD" clId="Web-{C452409B-29D2-5480-8E7E-A0B0D6DFE30A}" dt="2024-02-26T08:56:07.575" v="6"/>
        <pc:sldMkLst>
          <pc:docMk/>
          <pc:sldMk cId="0" sldId="258"/>
        </pc:sldMkLst>
        <pc:graphicFrameChg chg="add mod modGraphic">
          <ac:chgData name="Utente guest" userId="S::urn:spo:anon#e3d32c5b97b0e3f268b5d157a834d65813780b00183c7216ed1f0ae3ab4005a0::" providerId="AD" clId="Web-{C452409B-29D2-5480-8E7E-A0B0D6DFE30A}" dt="2024-02-26T08:55:56.215" v="5" actId="20577"/>
          <ac:graphicFrameMkLst>
            <pc:docMk/>
            <pc:sldMk cId="0" sldId="258"/>
            <ac:graphicFrameMk id="31" creationId="{EE275F1B-6207-4128-995D-63B128CE2419}"/>
          </ac:graphicFrameMkLst>
        </pc:graphicFrameChg>
      </pc:sldChg>
    </pc:docChg>
  </pc:docChgLst>
  <pc:docChgLst>
    <pc:chgData name="massimo stanzione" userId="S::massimo.stanzione@alumni.uniroma2.eu::45145e12-f264-4363-8c6c-f31f4cd3b4f8" providerId="AD" clId="Web-{1CDAC570-6FAD-4FD9-B2E3-960532F3B41A}"/>
    <pc:docChg chg="modSld">
      <pc:chgData name="massimo stanzione" userId="S::massimo.stanzione@alumni.uniroma2.eu::45145e12-f264-4363-8c6c-f31f4cd3b4f8" providerId="AD" clId="Web-{1CDAC570-6FAD-4FD9-B2E3-960532F3B41A}" dt="2024-02-25T22:59:28.586" v="48"/>
      <pc:docMkLst>
        <pc:docMk/>
      </pc:docMkLst>
      <pc:sldChg chg="modSp">
        <pc:chgData name="massimo stanzione" userId="S::massimo.stanzione@alumni.uniroma2.eu::45145e12-f264-4363-8c6c-f31f4cd3b4f8" providerId="AD" clId="Web-{1CDAC570-6FAD-4FD9-B2E3-960532F3B41A}" dt="2024-02-25T22:58:03.490" v="46" actId="20577"/>
        <pc:sldMkLst>
          <pc:docMk/>
          <pc:sldMk cId="0" sldId="327"/>
        </pc:sldMkLst>
        <pc:spChg chg="mod">
          <ac:chgData name="massimo stanzione" userId="S::massimo.stanzione@alumni.uniroma2.eu::45145e12-f264-4363-8c6c-f31f4cd3b4f8" providerId="AD" clId="Web-{1CDAC570-6FAD-4FD9-B2E3-960532F3B41A}" dt="2024-02-25T22:57:07.035" v="28" actId="1076"/>
          <ac:spMkLst>
            <pc:docMk/>
            <pc:sldMk cId="0" sldId="327"/>
            <ac:spMk id="3" creationId="{FA02A5FC-8659-ABC1-26A9-CC53DA0BA50D}"/>
          </ac:spMkLst>
        </pc:spChg>
        <pc:spChg chg="mod">
          <ac:chgData name="massimo stanzione" userId="S::massimo.stanzione@alumni.uniroma2.eu::45145e12-f264-4363-8c6c-f31f4cd3b4f8" providerId="AD" clId="Web-{1CDAC570-6FAD-4FD9-B2E3-960532F3B41A}" dt="2024-02-25T22:57:10.488" v="30" actId="1076"/>
          <ac:spMkLst>
            <pc:docMk/>
            <pc:sldMk cId="0" sldId="327"/>
            <ac:spMk id="5" creationId="{D75CCA08-1D81-6C33-C106-2623DA8F2415}"/>
          </ac:spMkLst>
        </pc:spChg>
        <pc:spChg chg="mod">
          <ac:chgData name="massimo stanzione" userId="S::massimo.stanzione@alumni.uniroma2.eu::45145e12-f264-4363-8c6c-f31f4cd3b4f8" providerId="AD" clId="Web-{1CDAC570-6FAD-4FD9-B2E3-960532F3B41A}" dt="2024-02-25T22:58:03.490" v="46" actId="20577"/>
          <ac:spMkLst>
            <pc:docMk/>
            <pc:sldMk cId="0" sldId="327"/>
            <ac:spMk id="6" creationId="{7E9B304C-A4C8-C3C5-539A-1A4CD88B3020}"/>
          </ac:spMkLst>
        </pc:spChg>
      </pc:sldChg>
      <pc:sldChg chg="modSp">
        <pc:chgData name="massimo stanzione" userId="S::massimo.stanzione@alumni.uniroma2.eu::45145e12-f264-4363-8c6c-f31f4cd3b4f8" providerId="AD" clId="Web-{1CDAC570-6FAD-4FD9-B2E3-960532F3B41A}" dt="2024-02-25T22:56:05.908" v="1"/>
        <pc:sldMkLst>
          <pc:docMk/>
          <pc:sldMk cId="0" sldId="328"/>
        </pc:sldMkLst>
        <pc:spChg chg="mod">
          <ac:chgData name="massimo stanzione" userId="S::massimo.stanzione@alumni.uniroma2.eu::45145e12-f264-4363-8c6c-f31f4cd3b4f8" providerId="AD" clId="Web-{1CDAC570-6FAD-4FD9-B2E3-960532F3B41A}" dt="2024-02-25T22:55:41.283" v="0" actId="20577"/>
          <ac:spMkLst>
            <pc:docMk/>
            <pc:sldMk cId="0" sldId="328"/>
            <ac:spMk id="6" creationId="{741514F2-9E39-42FA-AEEE-98E8ACE84AAA}"/>
          </ac:spMkLst>
        </pc:spChg>
        <pc:picChg chg="mod">
          <ac:chgData name="massimo stanzione" userId="S::massimo.stanzione@alumni.uniroma2.eu::45145e12-f264-4363-8c6c-f31f4cd3b4f8" providerId="AD" clId="Web-{1CDAC570-6FAD-4FD9-B2E3-960532F3B41A}" dt="2024-02-25T22:56:05.908" v="1"/>
          <ac:picMkLst>
            <pc:docMk/>
            <pc:sldMk cId="0" sldId="328"/>
            <ac:picMk id="144" creationId="{00000000-0000-0000-0000-000000000000}"/>
          </ac:picMkLst>
        </pc:picChg>
      </pc:sldChg>
      <pc:sldChg chg="modSp">
        <pc:chgData name="massimo stanzione" userId="S::massimo.stanzione@alumni.uniroma2.eu::45145e12-f264-4363-8c6c-f31f4cd3b4f8" providerId="AD" clId="Web-{1CDAC570-6FAD-4FD9-B2E3-960532F3B41A}" dt="2024-02-25T22:59:28.586" v="48"/>
        <pc:sldMkLst>
          <pc:docMk/>
          <pc:sldMk cId="293580809" sldId="355"/>
        </pc:sldMkLst>
        <pc:graphicFrameChg chg="mod modGraphic">
          <ac:chgData name="massimo stanzione" userId="S::massimo.stanzione@alumni.uniroma2.eu::45145e12-f264-4363-8c6c-f31f4cd3b4f8" providerId="AD" clId="Web-{1CDAC570-6FAD-4FD9-B2E3-960532F3B41A}" dt="2024-02-25T22:59:28.586" v="48"/>
          <ac:graphicFrameMkLst>
            <pc:docMk/>
            <pc:sldMk cId="293580809" sldId="355"/>
            <ac:graphicFrameMk id="6" creationId="{30BEF232-8F4A-72A9-3FE0-DBCB0753B37A}"/>
          </ac:graphicFrameMkLst>
        </pc:graphicFrameChg>
      </pc:sldChg>
    </pc:docChg>
  </pc:docChgLst>
  <pc:docChgLst>
    <pc:chgData name="Utente guest" userId="S::urn:spo:anon#e3d32c5b97b0e3f268b5d157a834d65813780b00183c7216ed1f0ae3ab4005a0::" providerId="AD" clId="Web-{F0B60059-EA64-E737-BC73-28AB66B09D89}"/>
    <pc:docChg chg="modSld">
      <pc:chgData name="Utente guest" userId="S::urn:spo:anon#e3d32c5b97b0e3f268b5d157a834d65813780b00183c7216ed1f0ae3ab4005a0::" providerId="AD" clId="Web-{F0B60059-EA64-E737-BC73-28AB66B09D89}" dt="2024-02-25T20:56:47.991" v="17"/>
      <pc:docMkLst>
        <pc:docMk/>
      </pc:docMkLst>
      <pc:sldChg chg="modTransition">
        <pc:chgData name="Utente guest" userId="S::urn:spo:anon#e3d32c5b97b0e3f268b5d157a834d65813780b00183c7216ed1f0ae3ab4005a0::" providerId="AD" clId="Web-{F0B60059-EA64-E737-BC73-28AB66B09D89}" dt="2024-02-25T20:56:47.991" v="11"/>
        <pc:sldMkLst>
          <pc:docMk/>
          <pc:sldMk cId="4013878820" sldId="331"/>
        </pc:sldMkLst>
      </pc:sldChg>
      <pc:sldChg chg="modTransition">
        <pc:chgData name="Utente guest" userId="S::urn:spo:anon#e3d32c5b97b0e3f268b5d157a834d65813780b00183c7216ed1f0ae3ab4005a0::" providerId="AD" clId="Web-{F0B60059-EA64-E737-BC73-28AB66B09D89}" dt="2024-02-25T20:56:47.991" v="12"/>
        <pc:sldMkLst>
          <pc:docMk/>
          <pc:sldMk cId="2422272091" sldId="332"/>
        </pc:sldMkLst>
      </pc:sldChg>
      <pc:sldChg chg="modTransition">
        <pc:chgData name="Utente guest" userId="S::urn:spo:anon#e3d32c5b97b0e3f268b5d157a834d65813780b00183c7216ed1f0ae3ab4005a0::" providerId="AD" clId="Web-{F0B60059-EA64-E737-BC73-28AB66B09D89}" dt="2024-02-25T20:56:47.991" v="13"/>
        <pc:sldMkLst>
          <pc:docMk/>
          <pc:sldMk cId="1501249424" sldId="333"/>
        </pc:sldMkLst>
      </pc:sldChg>
      <pc:sldChg chg="modSp modTransition">
        <pc:chgData name="Utente guest" userId="S::urn:spo:anon#e3d32c5b97b0e3f268b5d157a834d65813780b00183c7216ed1f0ae3ab4005a0::" providerId="AD" clId="Web-{F0B60059-EA64-E737-BC73-28AB66B09D89}" dt="2024-02-25T20:56:47.991" v="14"/>
        <pc:sldMkLst>
          <pc:docMk/>
          <pc:sldMk cId="2786804059" sldId="342"/>
        </pc:sldMkLst>
        <pc:spChg chg="mod">
          <ac:chgData name="Utente guest" userId="S::urn:spo:anon#e3d32c5b97b0e3f268b5d157a834d65813780b00183c7216ed1f0ae3ab4005a0::" providerId="AD" clId="Web-{F0B60059-EA64-E737-BC73-28AB66B09D89}" dt="2024-02-25T20:56:09.771" v="9"/>
          <ac:spMkLst>
            <pc:docMk/>
            <pc:sldMk cId="2786804059" sldId="342"/>
            <ac:spMk id="2" creationId="{BBF18300-DC34-EB5C-EB40-575EC8B23D07}"/>
          </ac:spMkLst>
        </pc:spChg>
      </pc:sldChg>
      <pc:sldChg chg="modTransition">
        <pc:chgData name="Utente guest" userId="S::urn:spo:anon#e3d32c5b97b0e3f268b5d157a834d65813780b00183c7216ed1f0ae3ab4005a0::" providerId="AD" clId="Web-{F0B60059-EA64-E737-BC73-28AB66B09D89}" dt="2024-02-25T20:56:47.991" v="10"/>
        <pc:sldMkLst>
          <pc:docMk/>
          <pc:sldMk cId="1717794089" sldId="349"/>
        </pc:sldMkLst>
      </pc:sldChg>
      <pc:sldChg chg="modTransition">
        <pc:chgData name="Utente guest" userId="S::urn:spo:anon#e3d32c5b97b0e3f268b5d157a834d65813780b00183c7216ed1f0ae3ab4005a0::" providerId="AD" clId="Web-{F0B60059-EA64-E737-BC73-28AB66B09D89}" dt="2024-02-25T20:56:47.991" v="15"/>
        <pc:sldMkLst>
          <pc:docMk/>
          <pc:sldMk cId="2938370618" sldId="361"/>
        </pc:sldMkLst>
      </pc:sldChg>
      <pc:sldChg chg="modTransition">
        <pc:chgData name="Utente guest" userId="S::urn:spo:anon#e3d32c5b97b0e3f268b5d157a834d65813780b00183c7216ed1f0ae3ab4005a0::" providerId="AD" clId="Web-{F0B60059-EA64-E737-BC73-28AB66B09D89}" dt="2024-02-25T20:56:47.991" v="16"/>
        <pc:sldMkLst>
          <pc:docMk/>
          <pc:sldMk cId="3248164241" sldId="362"/>
        </pc:sldMkLst>
      </pc:sldChg>
      <pc:sldChg chg="modTransition">
        <pc:chgData name="Utente guest" userId="S::urn:spo:anon#e3d32c5b97b0e3f268b5d157a834d65813780b00183c7216ed1f0ae3ab4005a0::" providerId="AD" clId="Web-{F0B60059-EA64-E737-BC73-28AB66B09D89}" dt="2024-02-25T20:56:47.991" v="17"/>
        <pc:sldMkLst>
          <pc:docMk/>
          <pc:sldMk cId="1144678600" sldId="363"/>
        </pc:sldMkLst>
      </pc:sldChg>
    </pc:docChg>
  </pc:docChgLst>
  <pc:docChgLst>
    <pc:chgData name="massimo stanzione" userId="S::massimo.stanzione@alumni.uniroma2.eu::45145e12-f264-4363-8c6c-f31f4cd3b4f8" providerId="AD" clId="Web-{E079EE02-22FA-446A-9551-4E3260A41238}"/>
    <pc:docChg chg="modSld">
      <pc:chgData name="massimo stanzione" userId="S::massimo.stanzione@alumni.uniroma2.eu::45145e12-f264-4363-8c6c-f31f4cd3b4f8" providerId="AD" clId="Web-{E079EE02-22FA-446A-9551-4E3260A41238}" dt="2024-02-24T01:28:01.636" v="2" actId="14100"/>
      <pc:docMkLst>
        <pc:docMk/>
      </pc:docMkLst>
      <pc:sldChg chg="delSp modSp">
        <pc:chgData name="massimo stanzione" userId="S::massimo.stanzione@alumni.uniroma2.eu::45145e12-f264-4363-8c6c-f31f4cd3b4f8" providerId="AD" clId="Web-{E079EE02-22FA-446A-9551-4E3260A41238}" dt="2024-02-24T01:28:01.636" v="2" actId="14100"/>
        <pc:sldMkLst>
          <pc:docMk/>
          <pc:sldMk cId="0" sldId="326"/>
        </pc:sldMkLst>
        <pc:spChg chg="del">
          <ac:chgData name="massimo stanzione" userId="S::massimo.stanzione@alumni.uniroma2.eu::45145e12-f264-4363-8c6c-f31f4cd3b4f8" providerId="AD" clId="Web-{E079EE02-22FA-446A-9551-4E3260A41238}" dt="2024-02-24T01:27:57.949" v="0"/>
          <ac:spMkLst>
            <pc:docMk/>
            <pc:sldMk cId="0" sldId="326"/>
            <ac:spMk id="7" creationId="{F75254A5-26CA-9A01-87BF-0625E67B82BF}"/>
          </ac:spMkLst>
        </pc:spChg>
        <pc:picChg chg="mod">
          <ac:chgData name="massimo stanzione" userId="S::massimo.stanzione@alumni.uniroma2.eu::45145e12-f264-4363-8c6c-f31f4cd3b4f8" providerId="AD" clId="Web-{E079EE02-22FA-446A-9551-4E3260A41238}" dt="2024-02-24T01:28:01.636" v="2" actId="14100"/>
          <ac:picMkLst>
            <pc:docMk/>
            <pc:sldMk cId="0" sldId="326"/>
            <ac:picMk id="8" creationId="{2A4E3587-922B-F7F3-4E24-E4806085DB75}"/>
          </ac:picMkLst>
        </pc:picChg>
      </pc:sldChg>
    </pc:docChg>
  </pc:docChgLst>
  <pc:docChgLst>
    <pc:chgData name="Utente guest" userId="S::urn:spo:anon#e3d32c5b97b0e3f268b5d157a834d65813780b00183c7216ed1f0ae3ab4005a0::" providerId="AD" clId="Web-{313AAEC5-E2BC-7061-A8A1-D68488AA35F4}"/>
    <pc:docChg chg="modSld">
      <pc:chgData name="Utente guest" userId="S::urn:spo:anon#e3d32c5b97b0e3f268b5d157a834d65813780b00183c7216ed1f0ae3ab4005a0::" providerId="AD" clId="Web-{313AAEC5-E2BC-7061-A8A1-D68488AA35F4}" dt="2024-02-24T12:38:54.439" v="0" actId="20577"/>
      <pc:docMkLst>
        <pc:docMk/>
      </pc:docMkLst>
      <pc:sldChg chg="modSp">
        <pc:chgData name="Utente guest" userId="S::urn:spo:anon#e3d32c5b97b0e3f268b5d157a834d65813780b00183c7216ed1f0ae3ab4005a0::" providerId="AD" clId="Web-{313AAEC5-E2BC-7061-A8A1-D68488AA35F4}" dt="2024-02-24T12:38:54.439" v="0" actId="20577"/>
        <pc:sldMkLst>
          <pc:docMk/>
          <pc:sldMk cId="3474330597" sldId="286"/>
        </pc:sldMkLst>
        <pc:spChg chg="mod">
          <ac:chgData name="Utente guest" userId="S::urn:spo:anon#e3d32c5b97b0e3f268b5d157a834d65813780b00183c7216ed1f0ae3ab4005a0::" providerId="AD" clId="Web-{313AAEC5-E2BC-7061-A8A1-D68488AA35F4}" dt="2024-02-24T12:38:54.439" v="0" actId="20577"/>
          <ac:spMkLst>
            <pc:docMk/>
            <pc:sldMk cId="3474330597" sldId="286"/>
            <ac:spMk id="3" creationId="{3A10B17B-2608-4381-F843-863F3A50E310}"/>
          </ac:spMkLst>
        </pc:spChg>
      </pc:sldChg>
    </pc:docChg>
  </pc:docChgLst>
  <pc:docChgLst>
    <pc:chgData name="Utente guest" userId="S::urn:spo:anon#e3d32c5b97b0e3f268b5d157a834d65813780b00183c7216ed1f0ae3ab4005a0::" providerId="AD" clId="Web-{FF52875A-ACD3-A84B-629A-5B78712D0AAC}"/>
    <pc:docChg chg="modSld sldOrd">
      <pc:chgData name="Utente guest" userId="S::urn:spo:anon#e3d32c5b97b0e3f268b5d157a834d65813780b00183c7216ed1f0ae3ab4005a0::" providerId="AD" clId="Web-{FF52875A-ACD3-A84B-629A-5B78712D0AAC}" dt="2024-02-25T18:05:09.153" v="41" actId="14100"/>
      <pc:docMkLst>
        <pc:docMk/>
      </pc:docMkLst>
      <pc:sldChg chg="modSp ord">
        <pc:chgData name="Utente guest" userId="S::urn:spo:anon#e3d32c5b97b0e3f268b5d157a834d65813780b00183c7216ed1f0ae3ab4005a0::" providerId="AD" clId="Web-{FF52875A-ACD3-A84B-629A-5B78712D0AAC}" dt="2024-02-25T18:05:09.153" v="41" actId="14100"/>
        <pc:sldMkLst>
          <pc:docMk/>
          <pc:sldMk cId="2786804059" sldId="342"/>
        </pc:sldMkLst>
        <pc:spChg chg="mod">
          <ac:chgData name="Utente guest" userId="S::urn:spo:anon#e3d32c5b97b0e3f268b5d157a834d65813780b00183c7216ed1f0ae3ab4005a0::" providerId="AD" clId="Web-{FF52875A-ACD3-A84B-629A-5B78712D0AAC}" dt="2024-02-25T18:04:56.934" v="39" actId="1076"/>
          <ac:spMkLst>
            <pc:docMk/>
            <pc:sldMk cId="2786804059" sldId="342"/>
            <ac:spMk id="2" creationId="{BBF18300-DC34-EB5C-EB40-575EC8B23D07}"/>
          </ac:spMkLst>
        </pc:spChg>
        <pc:spChg chg="mod">
          <ac:chgData name="Utente guest" userId="S::urn:spo:anon#e3d32c5b97b0e3f268b5d157a834d65813780b00183c7216ed1f0ae3ab4005a0::" providerId="AD" clId="Web-{FF52875A-ACD3-A84B-629A-5B78712D0AAC}" dt="2024-02-25T18:05:09.153" v="41" actId="14100"/>
          <ac:spMkLst>
            <pc:docMk/>
            <pc:sldMk cId="2786804059" sldId="342"/>
            <ac:spMk id="49" creationId="{24B93DCD-A5D0-7EB7-742F-C499E320BAFB}"/>
          </ac:spMkLst>
        </pc:spChg>
      </pc:sldChg>
    </pc:docChg>
  </pc:docChgLst>
  <pc:docChgLst>
    <pc:chgData name="Utente guest" userId="S::urn:spo:anon#0ffb6022cd9a0ddb34bfd6d6ea3aacaaba2708f53db0970e5cfb1a0b25efb9ef::" providerId="AD" clId="Web-{F86D343A-4DE7-3FE3-DABB-3B231E12AE08}"/>
    <pc:docChg chg="addSld modSld sldOrd">
      <pc:chgData name="Utente guest" userId="S::urn:spo:anon#0ffb6022cd9a0ddb34bfd6d6ea3aacaaba2708f53db0970e5cfb1a0b25efb9ef::" providerId="AD" clId="Web-{F86D343A-4DE7-3FE3-DABB-3B231E12AE08}" dt="2024-02-24T01:06:32.908" v="663"/>
      <pc:docMkLst>
        <pc:docMk/>
      </pc:docMkLst>
      <pc:sldChg chg="modSp">
        <pc:chgData name="Utente guest" userId="S::urn:spo:anon#0ffb6022cd9a0ddb34bfd6d6ea3aacaaba2708f53db0970e5cfb1a0b25efb9ef::" providerId="AD" clId="Web-{F86D343A-4DE7-3FE3-DABB-3B231E12AE08}" dt="2024-02-24T00:45:25.167" v="1" actId="20577"/>
        <pc:sldMkLst>
          <pc:docMk/>
          <pc:sldMk cId="0" sldId="257"/>
        </pc:sldMkLst>
        <pc:spChg chg="mod">
          <ac:chgData name="Utente guest" userId="S::urn:spo:anon#0ffb6022cd9a0ddb34bfd6d6ea3aacaaba2708f53db0970e5cfb1a0b25efb9ef::" providerId="AD" clId="Web-{F86D343A-4DE7-3FE3-DABB-3B231E12AE08}" dt="2024-02-24T00:45:25.167" v="1" actId="20577"/>
          <ac:spMkLst>
            <pc:docMk/>
            <pc:sldMk cId="0" sldId="257"/>
            <ac:spMk id="86" creationId="{00000000-0000-0000-0000-000000000000}"/>
          </ac:spMkLst>
        </pc:spChg>
      </pc:sldChg>
      <pc:sldChg chg="modSp">
        <pc:chgData name="Utente guest" userId="S::urn:spo:anon#0ffb6022cd9a0ddb34bfd6d6ea3aacaaba2708f53db0970e5cfb1a0b25efb9ef::" providerId="AD" clId="Web-{F86D343A-4DE7-3FE3-DABB-3B231E12AE08}" dt="2024-02-24T00:58:39.667" v="565" actId="14100"/>
        <pc:sldMkLst>
          <pc:docMk/>
          <pc:sldMk cId="0" sldId="325"/>
        </pc:sldMkLst>
        <pc:spChg chg="mod">
          <ac:chgData name="Utente guest" userId="S::urn:spo:anon#0ffb6022cd9a0ddb34bfd6d6ea3aacaaba2708f53db0970e5cfb1a0b25efb9ef::" providerId="AD" clId="Web-{F86D343A-4DE7-3FE3-DABB-3B231E12AE08}" dt="2024-02-24T00:58:22.838" v="562" actId="20577"/>
          <ac:spMkLst>
            <pc:docMk/>
            <pc:sldMk cId="0" sldId="325"/>
            <ac:spMk id="124" creationId="{00000000-0000-0000-0000-000000000000}"/>
          </ac:spMkLst>
        </pc:spChg>
        <pc:spChg chg="mod">
          <ac:chgData name="Utente guest" userId="S::urn:spo:anon#0ffb6022cd9a0ddb34bfd6d6ea3aacaaba2708f53db0970e5cfb1a0b25efb9ef::" providerId="AD" clId="Web-{F86D343A-4DE7-3FE3-DABB-3B231E12AE08}" dt="2024-02-24T00:58:39.667" v="565" actId="14100"/>
          <ac:spMkLst>
            <pc:docMk/>
            <pc:sldMk cId="0" sldId="325"/>
            <ac:spMk id="132" creationId="{00000000-0000-0000-0000-000000000000}"/>
          </ac:spMkLst>
        </pc:spChg>
      </pc:sldChg>
      <pc:sldChg chg="delSp modSp">
        <pc:chgData name="Utente guest" userId="S::urn:spo:anon#0ffb6022cd9a0ddb34bfd6d6ea3aacaaba2708f53db0970e5cfb1a0b25efb9ef::" providerId="AD" clId="Web-{F86D343A-4DE7-3FE3-DABB-3B231E12AE08}" dt="2024-02-24T01:00:31.629" v="577"/>
        <pc:sldMkLst>
          <pc:docMk/>
          <pc:sldMk cId="0" sldId="326"/>
        </pc:sldMkLst>
        <pc:spChg chg="mod">
          <ac:chgData name="Utente guest" userId="S::urn:spo:anon#0ffb6022cd9a0ddb34bfd6d6ea3aacaaba2708f53db0970e5cfb1a0b25efb9ef::" providerId="AD" clId="Web-{F86D343A-4DE7-3FE3-DABB-3B231E12AE08}" dt="2024-02-24T00:59:48.935" v="573" actId="20577"/>
          <ac:spMkLst>
            <pc:docMk/>
            <pc:sldMk cId="0" sldId="326"/>
            <ac:spMk id="134" creationId="{00000000-0000-0000-0000-000000000000}"/>
          </ac:spMkLst>
        </pc:spChg>
        <pc:spChg chg="del mod">
          <ac:chgData name="Utente guest" userId="S::urn:spo:anon#0ffb6022cd9a0ddb34bfd6d6ea3aacaaba2708f53db0970e5cfb1a0b25efb9ef::" providerId="AD" clId="Web-{F86D343A-4DE7-3FE3-DABB-3B231E12AE08}" dt="2024-02-24T01:00:31.629" v="577"/>
          <ac:spMkLst>
            <pc:docMk/>
            <pc:sldMk cId="0" sldId="326"/>
            <ac:spMk id="136" creationId="{00000000-0000-0000-0000-000000000000}"/>
          </ac:spMkLst>
        </pc:spChg>
        <pc:spChg chg="del mod">
          <ac:chgData name="Utente guest" userId="S::urn:spo:anon#0ffb6022cd9a0ddb34bfd6d6ea3aacaaba2708f53db0970e5cfb1a0b25efb9ef::" providerId="AD" clId="Web-{F86D343A-4DE7-3FE3-DABB-3B231E12AE08}" dt="2024-02-24T01:00:28.238" v="575"/>
          <ac:spMkLst>
            <pc:docMk/>
            <pc:sldMk cId="0" sldId="326"/>
            <ac:spMk id="137" creationId="{00000000-0000-0000-0000-000000000000}"/>
          </ac:spMkLst>
        </pc:spChg>
        <pc:picChg chg="mod">
          <ac:chgData name="Utente guest" userId="S::urn:spo:anon#0ffb6022cd9a0ddb34bfd6d6ea3aacaaba2708f53db0970e5cfb1a0b25efb9ef::" providerId="AD" clId="Web-{F86D343A-4DE7-3FE3-DABB-3B231E12AE08}" dt="2024-02-24T00:47:33.875" v="2"/>
          <ac:picMkLst>
            <pc:docMk/>
            <pc:sldMk cId="0" sldId="326"/>
            <ac:picMk id="135" creationId="{00000000-0000-0000-0000-000000000000}"/>
          </ac:picMkLst>
        </pc:picChg>
      </pc:sldChg>
      <pc:sldChg chg="addSp delSp modSp addAnim delAnim">
        <pc:chgData name="Utente guest" userId="S::urn:spo:anon#0ffb6022cd9a0ddb34bfd6d6ea3aacaaba2708f53db0970e5cfb1a0b25efb9ef::" providerId="AD" clId="Web-{F86D343A-4DE7-3FE3-DABB-3B231E12AE08}" dt="2024-02-24T01:06:32.908" v="663"/>
        <pc:sldMkLst>
          <pc:docMk/>
          <pc:sldMk cId="0" sldId="327"/>
        </pc:sldMkLst>
        <pc:spChg chg="add mod">
          <ac:chgData name="Utente guest" userId="S::urn:spo:anon#0ffb6022cd9a0ddb34bfd6d6ea3aacaaba2708f53db0970e5cfb1a0b25efb9ef::" providerId="AD" clId="Web-{F86D343A-4DE7-3FE3-DABB-3B231E12AE08}" dt="2024-02-24T01:05:50.641" v="650" actId="20577"/>
          <ac:spMkLst>
            <pc:docMk/>
            <pc:sldMk cId="0" sldId="327"/>
            <ac:spMk id="3" creationId="{FA02A5FC-8659-ABC1-26A9-CC53DA0BA50D}"/>
          </ac:spMkLst>
        </pc:spChg>
        <pc:spChg chg="add del">
          <ac:chgData name="Utente guest" userId="S::urn:spo:anon#0ffb6022cd9a0ddb34bfd6d6ea3aacaaba2708f53db0970e5cfb1a0b25efb9ef::" providerId="AD" clId="Web-{F86D343A-4DE7-3FE3-DABB-3B231E12AE08}" dt="2024-02-24T01:05:51.172" v="652"/>
          <ac:spMkLst>
            <pc:docMk/>
            <pc:sldMk cId="0" sldId="327"/>
            <ac:spMk id="4" creationId="{30A3B9C5-6FFF-CE94-24FF-9512CD7E3973}"/>
          </ac:spMkLst>
        </pc:spChg>
        <pc:spChg chg="add mod">
          <ac:chgData name="Utente guest" userId="S::urn:spo:anon#0ffb6022cd9a0ddb34bfd6d6ea3aacaaba2708f53db0970e5cfb1a0b25efb9ef::" providerId="AD" clId="Web-{F86D343A-4DE7-3FE3-DABB-3B231E12AE08}" dt="2024-02-24T01:06:23.658" v="662" actId="20577"/>
          <ac:spMkLst>
            <pc:docMk/>
            <pc:sldMk cId="0" sldId="327"/>
            <ac:spMk id="5" creationId="{D75CCA08-1D81-6C33-C106-2623DA8F2415}"/>
          </ac:spMkLst>
        </pc:spChg>
        <pc:spChg chg="mod">
          <ac:chgData name="Utente guest" userId="S::urn:spo:anon#0ffb6022cd9a0ddb34bfd6d6ea3aacaaba2708f53db0970e5cfb1a0b25efb9ef::" providerId="AD" clId="Web-{F86D343A-4DE7-3FE3-DABB-3B231E12AE08}" dt="2024-02-24T01:02:42.134" v="589" actId="20577"/>
          <ac:spMkLst>
            <pc:docMk/>
            <pc:sldMk cId="0" sldId="327"/>
            <ac:spMk id="139" creationId="{00000000-0000-0000-0000-000000000000}"/>
          </ac:spMkLst>
        </pc:spChg>
        <pc:spChg chg="del mod">
          <ac:chgData name="Utente guest" userId="S::urn:spo:anon#0ffb6022cd9a0ddb34bfd6d6ea3aacaaba2708f53db0970e5cfb1a0b25efb9ef::" providerId="AD" clId="Web-{F86D343A-4DE7-3FE3-DABB-3B231E12AE08}" dt="2024-02-24T01:03:40.496" v="600"/>
          <ac:spMkLst>
            <pc:docMk/>
            <pc:sldMk cId="0" sldId="327"/>
            <ac:spMk id="141" creationId="{00000000-0000-0000-0000-000000000000}"/>
          </ac:spMkLst>
        </pc:spChg>
        <pc:picChg chg="add mod">
          <ac:chgData name="Utente guest" userId="S::urn:spo:anon#0ffb6022cd9a0ddb34bfd6d6ea3aacaaba2708f53db0970e5cfb1a0b25efb9ef::" providerId="AD" clId="Web-{F86D343A-4DE7-3FE3-DABB-3B231E12AE08}" dt="2024-02-24T01:03:35.917" v="599" actId="1076"/>
          <ac:picMkLst>
            <pc:docMk/>
            <pc:sldMk cId="0" sldId="327"/>
            <ac:picMk id="2" creationId="{D7ECA2B1-2AE9-5389-50CD-CBAF5A9C4C77}"/>
          </ac:picMkLst>
        </pc:picChg>
        <pc:picChg chg="del mod">
          <ac:chgData name="Utente guest" userId="S::urn:spo:anon#0ffb6022cd9a0ddb34bfd6d6ea3aacaaba2708f53db0970e5cfb1a0b25efb9ef::" providerId="AD" clId="Web-{F86D343A-4DE7-3FE3-DABB-3B231E12AE08}" dt="2024-02-24T01:03:16.682" v="595"/>
          <ac:picMkLst>
            <pc:docMk/>
            <pc:sldMk cId="0" sldId="327"/>
            <ac:picMk id="140" creationId="{00000000-0000-0000-0000-000000000000}"/>
          </ac:picMkLst>
        </pc:picChg>
      </pc:sldChg>
      <pc:sldChg chg="addSp delSp modSp add mod ord replId modClrScheme chgLayout">
        <pc:chgData name="Utente guest" userId="S::urn:spo:anon#0ffb6022cd9a0ddb34bfd6d6ea3aacaaba2708f53db0970e5cfb1a0b25efb9ef::" providerId="AD" clId="Web-{F86D343A-4DE7-3FE3-DABB-3B231E12AE08}" dt="2024-02-24T00:58:52.245" v="566" actId="1076"/>
        <pc:sldMkLst>
          <pc:docMk/>
          <pc:sldMk cId="293580809" sldId="355"/>
        </pc:sldMkLst>
        <pc:spChg chg="add del mod ord">
          <ac:chgData name="Utente guest" userId="S::urn:spo:anon#0ffb6022cd9a0ddb34bfd6d6ea3aacaaba2708f53db0970e5cfb1a0b25efb9ef::" providerId="AD" clId="Web-{F86D343A-4DE7-3FE3-DABB-3B231E12AE08}" dt="2024-02-24T00:49:57.303" v="21"/>
          <ac:spMkLst>
            <pc:docMk/>
            <pc:sldMk cId="293580809" sldId="355"/>
            <ac:spMk id="2" creationId="{9817EAFC-1076-4F0C-5301-7CD3179A8DF9}"/>
          </ac:spMkLst>
        </pc:spChg>
        <pc:spChg chg="add del mod">
          <ac:chgData name="Utente guest" userId="S::urn:spo:anon#0ffb6022cd9a0ddb34bfd6d6ea3aacaaba2708f53db0970e5cfb1a0b25efb9ef::" providerId="AD" clId="Web-{F86D343A-4DE7-3FE3-DABB-3B231E12AE08}" dt="2024-02-24T00:51:02.540" v="49"/>
          <ac:spMkLst>
            <pc:docMk/>
            <pc:sldMk cId="293580809" sldId="355"/>
            <ac:spMk id="3" creationId="{72078074-B96D-E940-FB4E-5B5496CF1BFB}"/>
          </ac:spMkLst>
        </pc:spChg>
        <pc:spChg chg="add del mod">
          <ac:chgData name="Utente guest" userId="S::urn:spo:anon#0ffb6022cd9a0ddb34bfd6d6ea3aacaaba2708f53db0970e5cfb1a0b25efb9ef::" providerId="AD" clId="Web-{F86D343A-4DE7-3FE3-DABB-3B231E12AE08}" dt="2024-02-24T00:51:16.118" v="51"/>
          <ac:spMkLst>
            <pc:docMk/>
            <pc:sldMk cId="293580809" sldId="355"/>
            <ac:spMk id="5" creationId="{C44DF7D7-CE4D-6AC8-AB7B-1151842340FC}"/>
          </ac:spMkLst>
        </pc:spChg>
        <pc:spChg chg="mod">
          <ac:chgData name="Utente guest" userId="S::urn:spo:anon#0ffb6022cd9a0ddb34bfd6d6ea3aacaaba2708f53db0970e5cfb1a0b25efb9ef::" providerId="AD" clId="Web-{F86D343A-4DE7-3FE3-DABB-3B231E12AE08}" dt="2024-02-24T00:49:41.240" v="15" actId="20577"/>
          <ac:spMkLst>
            <pc:docMk/>
            <pc:sldMk cId="293580809" sldId="355"/>
            <ac:spMk id="134" creationId="{00000000-0000-0000-0000-000000000000}"/>
          </ac:spMkLst>
        </pc:spChg>
        <pc:spChg chg="del">
          <ac:chgData name="Utente guest" userId="S::urn:spo:anon#0ffb6022cd9a0ddb34bfd6d6ea3aacaaba2708f53db0970e5cfb1a0b25efb9ef::" providerId="AD" clId="Web-{F86D343A-4DE7-3FE3-DABB-3B231E12AE08}" dt="2024-02-24T00:49:54.881" v="20"/>
          <ac:spMkLst>
            <pc:docMk/>
            <pc:sldMk cId="293580809" sldId="355"/>
            <ac:spMk id="136" creationId="{00000000-0000-0000-0000-000000000000}"/>
          </ac:spMkLst>
        </pc:spChg>
        <pc:spChg chg="del">
          <ac:chgData name="Utente guest" userId="S::urn:spo:anon#0ffb6022cd9a0ddb34bfd6d6ea3aacaaba2708f53db0970e5cfb1a0b25efb9ef::" providerId="AD" clId="Web-{F86D343A-4DE7-3FE3-DABB-3B231E12AE08}" dt="2024-02-24T00:49:54.881" v="19"/>
          <ac:spMkLst>
            <pc:docMk/>
            <pc:sldMk cId="293580809" sldId="355"/>
            <ac:spMk id="137" creationId="{00000000-0000-0000-0000-000000000000}"/>
          </ac:spMkLst>
        </pc:spChg>
        <pc:graphicFrameChg chg="add mod modGraphic">
          <ac:chgData name="Utente guest" userId="S::urn:spo:anon#0ffb6022cd9a0ddb34bfd6d6ea3aacaaba2708f53db0970e5cfb1a0b25efb9ef::" providerId="AD" clId="Web-{F86D343A-4DE7-3FE3-DABB-3B231E12AE08}" dt="2024-02-24T00:58:52.245" v="566" actId="1076"/>
          <ac:graphicFrameMkLst>
            <pc:docMk/>
            <pc:sldMk cId="293580809" sldId="355"/>
            <ac:graphicFrameMk id="6" creationId="{30BEF232-8F4A-72A9-3FE0-DBCB0753B37A}"/>
          </ac:graphicFrameMkLst>
        </pc:graphicFrameChg>
        <pc:picChg chg="del mod">
          <ac:chgData name="Utente guest" userId="S::urn:spo:anon#0ffb6022cd9a0ddb34bfd6d6ea3aacaaba2708f53db0970e5cfb1a0b25efb9ef::" providerId="AD" clId="Web-{F86D343A-4DE7-3FE3-DABB-3B231E12AE08}" dt="2024-02-24T00:49:42.302" v="17"/>
          <ac:picMkLst>
            <pc:docMk/>
            <pc:sldMk cId="293580809" sldId="355"/>
            <ac:picMk id="135" creationId="{00000000-0000-0000-0000-000000000000}"/>
          </ac:picMkLst>
        </pc:picChg>
      </pc:sldChg>
    </pc:docChg>
  </pc:docChgLst>
  <pc:docChgLst>
    <pc:chgData clId="Web-{22237C86-0304-4CDB-A7C2-2E6CE830845C}"/>
    <pc:docChg chg="modSld">
      <pc:chgData name="" userId="" providerId="" clId="Web-{22237C86-0304-4CDB-A7C2-2E6CE830845C}" dt="2024-02-23T23:53:25.631" v="0" actId="20577"/>
      <pc:docMkLst>
        <pc:docMk/>
      </pc:docMkLst>
      <pc:sldChg chg="modSp">
        <pc:chgData name="" userId="" providerId="" clId="Web-{22237C86-0304-4CDB-A7C2-2E6CE830845C}" dt="2024-02-23T23:53:25.631" v="0" actId="20577"/>
        <pc:sldMkLst>
          <pc:docMk/>
          <pc:sldMk cId="0" sldId="257"/>
        </pc:sldMkLst>
        <pc:spChg chg="mod">
          <ac:chgData name="" userId="" providerId="" clId="Web-{22237C86-0304-4CDB-A7C2-2E6CE830845C}" dt="2024-02-23T23:53:25.631" v="0" actId="20577"/>
          <ac:spMkLst>
            <pc:docMk/>
            <pc:sldMk cId="0" sldId="257"/>
            <ac:spMk id="85" creationId="{00000000-0000-0000-0000-000000000000}"/>
          </ac:spMkLst>
        </pc:spChg>
      </pc:sldChg>
    </pc:docChg>
  </pc:docChgLst>
  <pc:docChgLst>
    <pc:chgData name="Utente guest" userId="S::urn:spo:anon#e3d32c5b97b0e3f268b5d157a834d65813780b00183c7216ed1f0ae3ab4005a0::" providerId="AD" clId="Web-{70055573-FF1F-00F6-9EDA-D46FD94F75A4}"/>
    <pc:docChg chg="addSld modSld">
      <pc:chgData name="Utente guest" userId="S::urn:spo:anon#e3d32c5b97b0e3f268b5d157a834d65813780b00183c7216ed1f0ae3ab4005a0::" providerId="AD" clId="Web-{70055573-FF1F-00F6-9EDA-D46FD94F75A4}" dt="2024-02-25T22:14:12.414" v="796" actId="20577"/>
      <pc:docMkLst>
        <pc:docMk/>
      </pc:docMkLst>
      <pc:sldChg chg="delSp">
        <pc:chgData name="Utente guest" userId="S::urn:spo:anon#e3d32c5b97b0e3f268b5d157a834d65813780b00183c7216ed1f0ae3ab4005a0::" providerId="AD" clId="Web-{70055573-FF1F-00F6-9EDA-D46FD94F75A4}" dt="2024-02-25T21:01:42.818" v="5"/>
        <pc:sldMkLst>
          <pc:docMk/>
          <pc:sldMk cId="992735093" sldId="281"/>
        </pc:sldMkLst>
        <pc:spChg chg="del">
          <ac:chgData name="Utente guest" userId="S::urn:spo:anon#e3d32c5b97b0e3f268b5d157a834d65813780b00183c7216ed1f0ae3ab4005a0::" providerId="AD" clId="Web-{70055573-FF1F-00F6-9EDA-D46FD94F75A4}" dt="2024-02-25T21:01:42.818" v="5"/>
          <ac:spMkLst>
            <pc:docMk/>
            <pc:sldMk cId="992735093" sldId="281"/>
            <ac:spMk id="4" creationId="{DCAE4455-4ED4-6A05-A392-776CEDBE6BF2}"/>
          </ac:spMkLst>
        </pc:spChg>
      </pc:sldChg>
      <pc:sldChg chg="delSp modSp">
        <pc:chgData name="Utente guest" userId="S::urn:spo:anon#e3d32c5b97b0e3f268b5d157a834d65813780b00183c7216ed1f0ae3ab4005a0::" providerId="AD" clId="Web-{70055573-FF1F-00F6-9EDA-D46FD94F75A4}" dt="2024-02-25T21:08:02.237" v="666" actId="20577"/>
        <pc:sldMkLst>
          <pc:docMk/>
          <pc:sldMk cId="728549465" sldId="285"/>
        </pc:sldMkLst>
        <pc:spChg chg="mod">
          <ac:chgData name="Utente guest" userId="S::urn:spo:anon#e3d32c5b97b0e3f268b5d157a834d65813780b00183c7216ed1f0ae3ab4005a0::" providerId="AD" clId="Web-{70055573-FF1F-00F6-9EDA-D46FD94F75A4}" dt="2024-02-25T21:08:02.237" v="666" actId="20577"/>
          <ac:spMkLst>
            <pc:docMk/>
            <pc:sldMk cId="728549465" sldId="285"/>
            <ac:spMk id="3" creationId="{4C71882C-A04E-EFCB-E886-3D5AE096AD62}"/>
          </ac:spMkLst>
        </pc:spChg>
        <pc:spChg chg="del mod">
          <ac:chgData name="Utente guest" userId="S::urn:spo:anon#e3d32c5b97b0e3f268b5d157a834d65813780b00183c7216ed1f0ae3ab4005a0::" providerId="AD" clId="Web-{70055573-FF1F-00F6-9EDA-D46FD94F75A4}" dt="2024-02-25T21:01:39.724" v="4"/>
          <ac:spMkLst>
            <pc:docMk/>
            <pc:sldMk cId="728549465" sldId="285"/>
            <ac:spMk id="4" creationId="{8DCED3D4-3B73-AAEE-6F75-05BC1CEA8087}"/>
          </ac:spMkLst>
        </pc:spChg>
      </pc:sldChg>
      <pc:sldChg chg="delSp">
        <pc:chgData name="Utente guest" userId="S::urn:spo:anon#e3d32c5b97b0e3f268b5d157a834d65813780b00183c7216ed1f0ae3ab4005a0::" providerId="AD" clId="Web-{70055573-FF1F-00F6-9EDA-D46FD94F75A4}" dt="2024-02-25T21:01:53.193" v="8"/>
        <pc:sldMkLst>
          <pc:docMk/>
          <pc:sldMk cId="1609064060" sldId="288"/>
        </pc:sldMkLst>
        <pc:spChg chg="del">
          <ac:chgData name="Utente guest" userId="S::urn:spo:anon#e3d32c5b97b0e3f268b5d157a834d65813780b00183c7216ed1f0ae3ab4005a0::" providerId="AD" clId="Web-{70055573-FF1F-00F6-9EDA-D46FD94F75A4}" dt="2024-02-25T21:01:53.193" v="8"/>
          <ac:spMkLst>
            <pc:docMk/>
            <pc:sldMk cId="1609064060" sldId="288"/>
            <ac:spMk id="4" creationId="{A1C76A59-E07E-0734-9CE4-8C78533A5A5A}"/>
          </ac:spMkLst>
        </pc:spChg>
      </pc:sldChg>
      <pc:sldChg chg="delSp">
        <pc:chgData name="Utente guest" userId="S::urn:spo:anon#e3d32c5b97b0e3f268b5d157a834d65813780b00183c7216ed1f0ae3ab4005a0::" providerId="AD" clId="Web-{70055573-FF1F-00F6-9EDA-D46FD94F75A4}" dt="2024-02-25T21:01:59.397" v="10"/>
        <pc:sldMkLst>
          <pc:docMk/>
          <pc:sldMk cId="3904900224" sldId="289"/>
        </pc:sldMkLst>
        <pc:spChg chg="del">
          <ac:chgData name="Utente guest" userId="S::urn:spo:anon#e3d32c5b97b0e3f268b5d157a834d65813780b00183c7216ed1f0ae3ab4005a0::" providerId="AD" clId="Web-{70055573-FF1F-00F6-9EDA-D46FD94F75A4}" dt="2024-02-25T21:01:59.397" v="10"/>
          <ac:spMkLst>
            <pc:docMk/>
            <pc:sldMk cId="3904900224" sldId="289"/>
            <ac:spMk id="4" creationId="{1E8A195B-77BE-5305-495D-B4D1CAE3EB42}"/>
          </ac:spMkLst>
        </pc:spChg>
      </pc:sldChg>
      <pc:sldChg chg="delSp">
        <pc:chgData name="Utente guest" userId="S::urn:spo:anon#e3d32c5b97b0e3f268b5d157a834d65813780b00183c7216ed1f0ae3ab4005a0::" providerId="AD" clId="Web-{70055573-FF1F-00F6-9EDA-D46FD94F75A4}" dt="2024-02-25T21:01:31.865" v="0"/>
        <pc:sldMkLst>
          <pc:docMk/>
          <pc:sldMk cId="2176500018" sldId="319"/>
        </pc:sldMkLst>
        <pc:spChg chg="del">
          <ac:chgData name="Utente guest" userId="S::urn:spo:anon#e3d32c5b97b0e3f268b5d157a834d65813780b00183c7216ed1f0ae3ab4005a0::" providerId="AD" clId="Web-{70055573-FF1F-00F6-9EDA-D46FD94F75A4}" dt="2024-02-25T21:01:31.865" v="0"/>
          <ac:spMkLst>
            <pc:docMk/>
            <pc:sldMk cId="2176500018" sldId="319"/>
            <ac:spMk id="4" creationId="{674BF842-BEAA-7F5E-5171-E6F5EA7632BC}"/>
          </ac:spMkLst>
        </pc:spChg>
      </pc:sldChg>
      <pc:sldChg chg="delSp">
        <pc:chgData name="Utente guest" userId="S::urn:spo:anon#e3d32c5b97b0e3f268b5d157a834d65813780b00183c7216ed1f0ae3ab4005a0::" providerId="AD" clId="Web-{70055573-FF1F-00F6-9EDA-D46FD94F75A4}" dt="2024-02-25T21:01:35.208" v="1"/>
        <pc:sldMkLst>
          <pc:docMk/>
          <pc:sldMk cId="1823986967" sldId="320"/>
        </pc:sldMkLst>
        <pc:spChg chg="del">
          <ac:chgData name="Utente guest" userId="S::urn:spo:anon#e3d32c5b97b0e3f268b5d157a834d65813780b00183c7216ed1f0ae3ab4005a0::" providerId="AD" clId="Web-{70055573-FF1F-00F6-9EDA-D46FD94F75A4}" dt="2024-02-25T21:01:35.208" v="1"/>
          <ac:spMkLst>
            <pc:docMk/>
            <pc:sldMk cId="1823986967" sldId="320"/>
            <ac:spMk id="4" creationId="{597C7D0B-ED86-7F6A-DE84-145403330E6F}"/>
          </ac:spMkLst>
        </pc:spChg>
      </pc:sldChg>
      <pc:sldChg chg="delSp">
        <pc:chgData name="Utente guest" userId="S::urn:spo:anon#e3d32c5b97b0e3f268b5d157a834d65813780b00183c7216ed1f0ae3ab4005a0::" providerId="AD" clId="Web-{70055573-FF1F-00F6-9EDA-D46FD94F75A4}" dt="2024-02-25T21:01:45.974" v="6"/>
        <pc:sldMkLst>
          <pc:docMk/>
          <pc:sldMk cId="1736039928" sldId="321"/>
        </pc:sldMkLst>
        <pc:spChg chg="del">
          <ac:chgData name="Utente guest" userId="S::urn:spo:anon#e3d32c5b97b0e3f268b5d157a834d65813780b00183c7216ed1f0ae3ab4005a0::" providerId="AD" clId="Web-{70055573-FF1F-00F6-9EDA-D46FD94F75A4}" dt="2024-02-25T21:01:45.974" v="6"/>
          <ac:spMkLst>
            <pc:docMk/>
            <pc:sldMk cId="1736039928" sldId="321"/>
            <ac:spMk id="4" creationId="{874E46CF-7D2E-8F2D-4F91-99A2A351E71F}"/>
          </ac:spMkLst>
        </pc:spChg>
      </pc:sldChg>
      <pc:sldChg chg="delSp">
        <pc:chgData name="Utente guest" userId="S::urn:spo:anon#e3d32c5b97b0e3f268b5d157a834d65813780b00183c7216ed1f0ae3ab4005a0::" providerId="AD" clId="Web-{70055573-FF1F-00F6-9EDA-D46FD94F75A4}" dt="2024-02-25T21:01:49.959" v="7"/>
        <pc:sldMkLst>
          <pc:docMk/>
          <pc:sldMk cId="2369519508" sldId="322"/>
        </pc:sldMkLst>
        <pc:spChg chg="del">
          <ac:chgData name="Utente guest" userId="S::urn:spo:anon#e3d32c5b97b0e3f268b5d157a834d65813780b00183c7216ed1f0ae3ab4005a0::" providerId="AD" clId="Web-{70055573-FF1F-00F6-9EDA-D46FD94F75A4}" dt="2024-02-25T21:01:49.959" v="7"/>
          <ac:spMkLst>
            <pc:docMk/>
            <pc:sldMk cId="2369519508" sldId="322"/>
            <ac:spMk id="4" creationId="{48E7FEA3-2291-D343-D2D3-C0E7A3984AD4}"/>
          </ac:spMkLst>
        </pc:spChg>
      </pc:sldChg>
      <pc:sldChg chg="delSp modSp">
        <pc:chgData name="Utente guest" userId="S::urn:spo:anon#e3d32c5b97b0e3f268b5d157a834d65813780b00183c7216ed1f0ae3ab4005a0::" providerId="AD" clId="Web-{70055573-FF1F-00F6-9EDA-D46FD94F75A4}" dt="2024-02-25T21:02:32.804" v="43" actId="20577"/>
        <pc:sldMkLst>
          <pc:docMk/>
          <pc:sldMk cId="956254984" sldId="323"/>
        </pc:sldMkLst>
        <pc:spChg chg="mod">
          <ac:chgData name="Utente guest" userId="S::urn:spo:anon#e3d32c5b97b0e3f268b5d157a834d65813780b00183c7216ed1f0ae3ab4005a0::" providerId="AD" clId="Web-{70055573-FF1F-00F6-9EDA-D46FD94F75A4}" dt="2024-02-25T21:02:32.804" v="43" actId="20577"/>
          <ac:spMkLst>
            <pc:docMk/>
            <pc:sldMk cId="956254984" sldId="323"/>
            <ac:spMk id="3" creationId="{0F91B632-BEA3-4CE6-16BB-37E3C87D16D6}"/>
          </ac:spMkLst>
        </pc:spChg>
        <pc:spChg chg="del">
          <ac:chgData name="Utente guest" userId="S::urn:spo:anon#e3d32c5b97b0e3f268b5d157a834d65813780b00183c7216ed1f0ae3ab4005a0::" providerId="AD" clId="Web-{70055573-FF1F-00F6-9EDA-D46FD94F75A4}" dt="2024-02-25T21:01:56.506" v="9"/>
          <ac:spMkLst>
            <pc:docMk/>
            <pc:sldMk cId="956254984" sldId="323"/>
            <ac:spMk id="4" creationId="{5563B1E1-6662-5528-E45B-7101F0C78970}"/>
          </ac:spMkLst>
        </pc:spChg>
      </pc:sldChg>
      <pc:sldChg chg="modSp add replId">
        <pc:chgData name="Utente guest" userId="S::urn:spo:anon#e3d32c5b97b0e3f268b5d157a834d65813780b00183c7216ed1f0ae3ab4005a0::" providerId="AD" clId="Web-{70055573-FF1F-00F6-9EDA-D46FD94F75A4}" dt="2024-02-25T22:14:12.414" v="796" actId="20577"/>
        <pc:sldMkLst>
          <pc:docMk/>
          <pc:sldMk cId="829030050" sldId="370"/>
        </pc:sldMkLst>
        <pc:spChg chg="mod">
          <ac:chgData name="Utente guest" userId="S::urn:spo:anon#e3d32c5b97b0e3f268b5d157a834d65813780b00183c7216ed1f0ae3ab4005a0::" providerId="AD" clId="Web-{70055573-FF1F-00F6-9EDA-D46FD94F75A4}" dt="2024-02-25T21:07:55.940" v="665" actId="20577"/>
          <ac:spMkLst>
            <pc:docMk/>
            <pc:sldMk cId="829030050" sldId="370"/>
            <ac:spMk id="2" creationId="{542280A4-D133-755E-A9E7-69C1C438D929}"/>
          </ac:spMkLst>
        </pc:spChg>
        <pc:spChg chg="mod">
          <ac:chgData name="Utente guest" userId="S::urn:spo:anon#e3d32c5b97b0e3f268b5d157a834d65813780b00183c7216ed1f0ae3ab4005a0::" providerId="AD" clId="Web-{70055573-FF1F-00F6-9EDA-D46FD94F75A4}" dt="2024-02-25T22:14:12.414" v="796" actId="20577"/>
          <ac:spMkLst>
            <pc:docMk/>
            <pc:sldMk cId="829030050" sldId="370"/>
            <ac:spMk id="3" creationId="{4C71882C-A04E-EFCB-E886-3D5AE096AD62}"/>
          </ac:spMkLst>
        </pc:spChg>
      </pc:sldChg>
      <pc:sldChg chg="modSp add replId">
        <pc:chgData name="Utente guest" userId="S::urn:spo:anon#e3d32c5b97b0e3f268b5d157a834d65813780b00183c7216ed1f0ae3ab4005a0::" providerId="AD" clId="Web-{70055573-FF1F-00F6-9EDA-D46FD94F75A4}" dt="2024-02-25T21:06:55.188" v="586" actId="20577"/>
        <pc:sldMkLst>
          <pc:docMk/>
          <pc:sldMk cId="1595489344" sldId="371"/>
        </pc:sldMkLst>
        <pc:spChg chg="mod">
          <ac:chgData name="Utente guest" userId="S::urn:spo:anon#e3d32c5b97b0e3f268b5d157a834d65813780b00183c7216ed1f0ae3ab4005a0::" providerId="AD" clId="Web-{70055573-FF1F-00F6-9EDA-D46FD94F75A4}" dt="2024-02-25T21:05:33.873" v="336" actId="20577"/>
          <ac:spMkLst>
            <pc:docMk/>
            <pc:sldMk cId="1595489344" sldId="371"/>
            <ac:spMk id="2" creationId="{B274A7C5-1E15-0D7D-F507-4A0711C4DC2C}"/>
          </ac:spMkLst>
        </pc:spChg>
        <pc:spChg chg="mod">
          <ac:chgData name="Utente guest" userId="S::urn:spo:anon#e3d32c5b97b0e3f268b5d157a834d65813780b00183c7216ed1f0ae3ab4005a0::" providerId="AD" clId="Web-{70055573-FF1F-00F6-9EDA-D46FD94F75A4}" dt="2024-02-25T21:06:55.188" v="586" actId="20577"/>
          <ac:spMkLst>
            <pc:docMk/>
            <pc:sldMk cId="1595489344" sldId="371"/>
            <ac:spMk id="3" creationId="{4A57CEDE-17D1-FD9B-39BE-7A651D45C7AC}"/>
          </ac:spMkLst>
        </pc:spChg>
      </pc:sldChg>
      <pc:sldChg chg="addSp delSp modSp new mod setBg">
        <pc:chgData name="Utente guest" userId="S::urn:spo:anon#e3d32c5b97b0e3f268b5d157a834d65813780b00183c7216ed1f0ae3ab4005a0::" providerId="AD" clId="Web-{70055573-FF1F-00F6-9EDA-D46FD94F75A4}" dt="2024-02-25T21:36:50.351" v="699"/>
        <pc:sldMkLst>
          <pc:docMk/>
          <pc:sldMk cId="2305197497" sldId="372"/>
        </pc:sldMkLst>
        <pc:spChg chg="mod">
          <ac:chgData name="Utente guest" userId="S::urn:spo:anon#e3d32c5b97b0e3f268b5d157a834d65813780b00183c7216ed1f0ae3ab4005a0::" providerId="AD" clId="Web-{70055573-FF1F-00F6-9EDA-D46FD94F75A4}" dt="2024-02-25T21:36:50.351" v="699"/>
          <ac:spMkLst>
            <pc:docMk/>
            <pc:sldMk cId="2305197497" sldId="372"/>
            <ac:spMk id="2" creationId="{39F33382-74B8-ABA0-06AB-1B3B2ADC307C}"/>
          </ac:spMkLst>
        </pc:spChg>
        <pc:spChg chg="del">
          <ac:chgData name="Utente guest" userId="S::urn:spo:anon#e3d32c5b97b0e3f268b5d157a834d65813780b00183c7216ed1f0ae3ab4005a0::" providerId="AD" clId="Web-{70055573-FF1F-00F6-9EDA-D46FD94F75A4}" dt="2024-02-25T21:36:01.990" v="697"/>
          <ac:spMkLst>
            <pc:docMk/>
            <pc:sldMk cId="2305197497" sldId="372"/>
            <ac:spMk id="3" creationId="{4D3411F1-A3B1-198F-1F1F-2BE1F04DF6EA}"/>
          </ac:spMkLst>
        </pc:spChg>
        <pc:spChg chg="add del">
          <ac:chgData name="Utente guest" userId="S::urn:spo:anon#e3d32c5b97b0e3f268b5d157a834d65813780b00183c7216ed1f0ae3ab4005a0::" providerId="AD" clId="Web-{70055573-FF1F-00F6-9EDA-D46FD94F75A4}" dt="2024-02-25T21:36:50.351" v="699"/>
          <ac:spMkLst>
            <pc:docMk/>
            <pc:sldMk cId="2305197497" sldId="372"/>
            <ac:spMk id="8" creationId="{37C89E4B-3C9F-44B9-8B86-D9E3D112D8EC}"/>
          </ac:spMkLst>
        </pc:spChg>
        <pc:spChg chg="add">
          <ac:chgData name="Utente guest" userId="S::urn:spo:anon#e3d32c5b97b0e3f268b5d157a834d65813780b00183c7216ed1f0ae3ab4005a0::" providerId="AD" clId="Web-{70055573-FF1F-00F6-9EDA-D46FD94F75A4}" dt="2024-02-25T21:36:50.351" v="699"/>
          <ac:spMkLst>
            <pc:docMk/>
            <pc:sldMk cId="2305197497" sldId="372"/>
            <ac:spMk id="17" creationId="{657F69E0-C4B0-4BEC-A689-4F8D877F05D4}"/>
          </ac:spMkLst>
        </pc:spChg>
        <pc:spChg chg="add">
          <ac:chgData name="Utente guest" userId="S::urn:spo:anon#e3d32c5b97b0e3f268b5d157a834d65813780b00183c7216ed1f0ae3ab4005a0::" providerId="AD" clId="Web-{70055573-FF1F-00F6-9EDA-D46FD94F75A4}" dt="2024-02-25T21:36:50.351" v="699"/>
          <ac:spMkLst>
            <pc:docMk/>
            <pc:sldMk cId="2305197497" sldId="372"/>
            <ac:spMk id="19" creationId="{9F6380B4-6A1C-481E-8408-B4E6C75B9B81}"/>
          </ac:spMkLst>
        </pc:spChg>
        <pc:picChg chg="add mod">
          <ac:chgData name="Utente guest" userId="S::urn:spo:anon#e3d32c5b97b0e3f268b5d157a834d65813780b00183c7216ed1f0ae3ab4005a0::" providerId="AD" clId="Web-{70055573-FF1F-00F6-9EDA-D46FD94F75A4}" dt="2024-02-25T21:36:50.351" v="699"/>
          <ac:picMkLst>
            <pc:docMk/>
            <pc:sldMk cId="2305197497" sldId="372"/>
            <ac:picMk id="4" creationId="{1E05204E-38AD-FD36-F2DB-1CB48B26B995}"/>
          </ac:picMkLst>
        </pc:picChg>
        <pc:cxnChg chg="add del">
          <ac:chgData name="Utente guest" userId="S::urn:spo:anon#e3d32c5b97b0e3f268b5d157a834d65813780b00183c7216ed1f0ae3ab4005a0::" providerId="AD" clId="Web-{70055573-FF1F-00F6-9EDA-D46FD94F75A4}" dt="2024-02-25T21:36:50.351" v="699"/>
          <ac:cxnSpMkLst>
            <pc:docMk/>
            <pc:sldMk cId="2305197497" sldId="372"/>
            <ac:cxnSpMk id="10" creationId="{AA2EAA10-076F-46BD-8F0F-B9A2FB77A85C}"/>
          </ac:cxnSpMkLst>
        </pc:cxnChg>
        <pc:cxnChg chg="add del">
          <ac:chgData name="Utente guest" userId="S::urn:spo:anon#e3d32c5b97b0e3f268b5d157a834d65813780b00183c7216ed1f0ae3ab4005a0::" providerId="AD" clId="Web-{70055573-FF1F-00F6-9EDA-D46FD94F75A4}" dt="2024-02-25T21:36:50.351" v="699"/>
          <ac:cxnSpMkLst>
            <pc:docMk/>
            <pc:sldMk cId="2305197497" sldId="372"/>
            <ac:cxnSpMk id="12" creationId="{D891E407-403B-4764-86C9-33A56D3BCAA3}"/>
          </ac:cxnSpMkLst>
        </pc:cxnChg>
      </pc:sldChg>
    </pc:docChg>
  </pc:docChgLst>
  <pc:docChgLst>
    <pc:chgData name="matteo federico" userId="S::matteo.federico.98@students.uniroma2.eu::9c9a8eb4-03d6-4a2a-9222-31cca3890685" providerId="AD" clId="Web-{D7B4DCE1-7A27-49ED-B6BD-D3D7F1515069}"/>
    <pc:docChg chg="modSld sldOrd">
      <pc:chgData name="matteo federico" userId="S::matteo.federico.98@students.uniroma2.eu::9c9a8eb4-03d6-4a2a-9222-31cca3890685" providerId="AD" clId="Web-{D7B4DCE1-7A27-49ED-B6BD-D3D7F1515069}" dt="2024-02-24T21:45:24.491" v="1837" actId="20577"/>
      <pc:docMkLst>
        <pc:docMk/>
      </pc:docMkLst>
      <pc:sldChg chg="modSp">
        <pc:chgData name="matteo federico" userId="S::matteo.federico.98@students.uniroma2.eu::9c9a8eb4-03d6-4a2a-9222-31cca3890685" providerId="AD" clId="Web-{D7B4DCE1-7A27-49ED-B6BD-D3D7F1515069}" dt="2024-02-24T21:17:04.765" v="17" actId="20577"/>
        <pc:sldMkLst>
          <pc:docMk/>
          <pc:sldMk cId="2422272091" sldId="332"/>
        </pc:sldMkLst>
        <pc:spChg chg="mod">
          <ac:chgData name="matteo federico" userId="S::matteo.federico.98@students.uniroma2.eu::9c9a8eb4-03d6-4a2a-9222-31cca3890685" providerId="AD" clId="Web-{D7B4DCE1-7A27-49ED-B6BD-D3D7F1515069}" dt="2024-02-24T21:17:04.765" v="17" actId="20577"/>
          <ac:spMkLst>
            <pc:docMk/>
            <pc:sldMk cId="2422272091" sldId="332"/>
            <ac:spMk id="6" creationId="{BA5FE0CC-76DB-C053-749A-1FD188BB9AB0}"/>
          </ac:spMkLst>
        </pc:spChg>
      </pc:sldChg>
      <pc:sldChg chg="modSp ord">
        <pc:chgData name="matteo federico" userId="S::matteo.federico.98@students.uniroma2.eu::9c9a8eb4-03d6-4a2a-9222-31cca3890685" providerId="AD" clId="Web-{D7B4DCE1-7A27-49ED-B6BD-D3D7F1515069}" dt="2024-02-24T21:45:24.491" v="1837" actId="20577"/>
        <pc:sldMkLst>
          <pc:docMk/>
          <pc:sldMk cId="1501249424" sldId="333"/>
        </pc:sldMkLst>
        <pc:spChg chg="mod">
          <ac:chgData name="matteo federico" userId="S::matteo.federico.98@students.uniroma2.eu::9c9a8eb4-03d6-4a2a-9222-31cca3890685" providerId="AD" clId="Web-{D7B4DCE1-7A27-49ED-B6BD-D3D7F1515069}" dt="2024-02-24T21:44:20.599" v="1834" actId="20577"/>
          <ac:spMkLst>
            <pc:docMk/>
            <pc:sldMk cId="1501249424" sldId="333"/>
            <ac:spMk id="2" creationId="{A39A47B0-2F9D-EA7F-B313-56F2BB792CE6}"/>
          </ac:spMkLst>
        </pc:spChg>
        <pc:spChg chg="mod">
          <ac:chgData name="matteo federico" userId="S::matteo.federico.98@students.uniroma2.eu::9c9a8eb4-03d6-4a2a-9222-31cca3890685" providerId="AD" clId="Web-{D7B4DCE1-7A27-49ED-B6BD-D3D7F1515069}" dt="2024-02-24T21:45:24.491" v="1837" actId="20577"/>
          <ac:spMkLst>
            <pc:docMk/>
            <pc:sldMk cId="1501249424" sldId="333"/>
            <ac:spMk id="3" creationId="{9A343D2B-91DC-AFFC-A4FC-1B158951A5FF}"/>
          </ac:spMkLst>
        </pc:spChg>
      </pc:sldChg>
      <pc:sldChg chg="delSp modSp">
        <pc:chgData name="matteo federico" userId="S::matteo.federico.98@students.uniroma2.eu::9c9a8eb4-03d6-4a2a-9222-31cca3890685" providerId="AD" clId="Web-{D7B4DCE1-7A27-49ED-B6BD-D3D7F1515069}" dt="2024-02-24T21:26:09.294" v="781" actId="20577"/>
        <pc:sldMkLst>
          <pc:docMk/>
          <pc:sldMk cId="2938370618" sldId="361"/>
        </pc:sldMkLst>
        <pc:spChg chg="mod">
          <ac:chgData name="matteo federico" userId="S::matteo.federico.98@students.uniroma2.eu::9c9a8eb4-03d6-4a2a-9222-31cca3890685" providerId="AD" clId="Web-{D7B4DCE1-7A27-49ED-B6BD-D3D7F1515069}" dt="2024-02-24T21:22:27.945" v="436" actId="20577"/>
          <ac:spMkLst>
            <pc:docMk/>
            <pc:sldMk cId="2938370618" sldId="361"/>
            <ac:spMk id="2" creationId="{A39A47B0-2F9D-EA7F-B313-56F2BB792CE6}"/>
          </ac:spMkLst>
        </pc:spChg>
        <pc:spChg chg="del mod">
          <ac:chgData name="matteo federico" userId="S::matteo.federico.98@students.uniroma2.eu::9c9a8eb4-03d6-4a2a-9222-31cca3890685" providerId="AD" clId="Web-{D7B4DCE1-7A27-49ED-B6BD-D3D7F1515069}" dt="2024-02-24T21:17:27.970" v="27"/>
          <ac:spMkLst>
            <pc:docMk/>
            <pc:sldMk cId="2938370618" sldId="361"/>
            <ac:spMk id="6" creationId="{BA5FE0CC-76DB-C053-749A-1FD188BB9AB0}"/>
          </ac:spMkLst>
        </pc:spChg>
        <pc:spChg chg="mod">
          <ac:chgData name="matteo federico" userId="S::matteo.federico.98@students.uniroma2.eu::9c9a8eb4-03d6-4a2a-9222-31cca3890685" providerId="AD" clId="Web-{D7B4DCE1-7A27-49ED-B6BD-D3D7F1515069}" dt="2024-02-24T21:26:09.294" v="781" actId="20577"/>
          <ac:spMkLst>
            <pc:docMk/>
            <pc:sldMk cId="2938370618" sldId="361"/>
            <ac:spMk id="7" creationId="{E365F851-FEAD-173E-9359-87F8D388E962}"/>
          </ac:spMkLst>
        </pc:spChg>
      </pc:sldChg>
      <pc:sldChg chg="addSp modSp">
        <pc:chgData name="matteo federico" userId="S::matteo.federico.98@students.uniroma2.eu::9c9a8eb4-03d6-4a2a-9222-31cca3890685" providerId="AD" clId="Web-{D7B4DCE1-7A27-49ED-B6BD-D3D7F1515069}" dt="2024-02-24T21:43:51.099" v="1831" actId="20577"/>
        <pc:sldMkLst>
          <pc:docMk/>
          <pc:sldMk cId="3248164241" sldId="362"/>
        </pc:sldMkLst>
        <pc:spChg chg="mod">
          <ac:chgData name="matteo federico" userId="S::matteo.federico.98@students.uniroma2.eu::9c9a8eb4-03d6-4a2a-9222-31cca3890685" providerId="AD" clId="Web-{D7B4DCE1-7A27-49ED-B6BD-D3D7F1515069}" dt="2024-02-24T21:39:51.125" v="1180" actId="14100"/>
          <ac:spMkLst>
            <pc:docMk/>
            <pc:sldMk cId="3248164241" sldId="362"/>
            <ac:spMk id="2" creationId="{A39A47B0-2F9D-EA7F-B313-56F2BB792CE6}"/>
          </ac:spMkLst>
        </pc:spChg>
        <pc:spChg chg="add mod">
          <ac:chgData name="matteo federico" userId="S::matteo.federico.98@students.uniroma2.eu::9c9a8eb4-03d6-4a2a-9222-31cca3890685" providerId="AD" clId="Web-{D7B4DCE1-7A27-49ED-B6BD-D3D7F1515069}" dt="2024-02-24T21:43:51.099" v="1831" actId="20577"/>
          <ac:spMkLst>
            <pc:docMk/>
            <pc:sldMk cId="3248164241" sldId="362"/>
            <ac:spMk id="4" creationId="{C29B63DC-CC54-BD78-04DB-77D7E3954178}"/>
          </ac:spMkLst>
        </pc:spChg>
      </pc:sldChg>
    </pc:docChg>
  </pc:docChgLst>
  <pc:docChgLst>
    <pc:chgData name="Utente guest" userId="S::urn:spo:anon#e3d32c5b97b0e3f268b5d157a834d65813780b00183c7216ed1f0ae3ab4005a0::" providerId="AD" clId="Web-{3CC96B8F-040A-4BD7-BC30-45C98D22F597}"/>
    <pc:docChg chg="modSld">
      <pc:chgData name="Utente guest" userId="S::urn:spo:anon#e3d32c5b97b0e3f268b5d157a834d65813780b00183c7216ed1f0ae3ab4005a0::" providerId="AD" clId="Web-{3CC96B8F-040A-4BD7-BC30-45C98D22F597}" dt="2024-02-25T21:27:50.968" v="133" actId="20577"/>
      <pc:docMkLst>
        <pc:docMk/>
      </pc:docMkLst>
      <pc:sldChg chg="delSp modSp">
        <pc:chgData name="Utente guest" userId="S::urn:spo:anon#e3d32c5b97b0e3f268b5d157a834d65813780b00183c7216ed1f0ae3ab4005a0::" providerId="AD" clId="Web-{3CC96B8F-040A-4BD7-BC30-45C98D22F597}" dt="2024-02-25T21:27:50.968" v="133" actId="20577"/>
        <pc:sldMkLst>
          <pc:docMk/>
          <pc:sldMk cId="1053660011" sldId="284"/>
        </pc:sldMkLst>
        <pc:spChg chg="del mod">
          <ac:chgData name="Utente guest" userId="S::urn:spo:anon#e3d32c5b97b0e3f268b5d157a834d65813780b00183c7216ed1f0ae3ab4005a0::" providerId="AD" clId="Web-{3CC96B8F-040A-4BD7-BC30-45C98D22F597}" dt="2024-02-25T21:06:35.642" v="8"/>
          <ac:spMkLst>
            <pc:docMk/>
            <pc:sldMk cId="1053660011" sldId="284"/>
            <ac:spMk id="4" creationId="{F73BF5EE-1F73-6A19-D1EE-BA38EAB4D804}"/>
          </ac:spMkLst>
        </pc:spChg>
        <pc:graphicFrameChg chg="modGraphic">
          <ac:chgData name="Utente guest" userId="S::urn:spo:anon#e3d32c5b97b0e3f268b5d157a834d65813780b00183c7216ed1f0ae3ab4005a0::" providerId="AD" clId="Web-{3CC96B8F-040A-4BD7-BC30-45C98D22F597}" dt="2024-02-25T21:27:50.968" v="133" actId="20577"/>
          <ac:graphicFrameMkLst>
            <pc:docMk/>
            <pc:sldMk cId="1053660011" sldId="284"/>
            <ac:graphicFrameMk id="20" creationId="{39A513AD-F3B5-B45F-02AD-67200781337F}"/>
          </ac:graphicFrameMkLst>
        </pc:graphicFrameChg>
      </pc:sldChg>
      <pc:sldChg chg="delSp">
        <pc:chgData name="Utente guest" userId="S::urn:spo:anon#e3d32c5b97b0e3f268b5d157a834d65813780b00183c7216ed1f0ae3ab4005a0::" providerId="AD" clId="Web-{3CC96B8F-040A-4BD7-BC30-45C98D22F597}" dt="2024-02-25T21:06:55.064" v="13"/>
        <pc:sldMkLst>
          <pc:docMk/>
          <pc:sldMk cId="520999334" sldId="296"/>
        </pc:sldMkLst>
        <pc:spChg chg="del">
          <ac:chgData name="Utente guest" userId="S::urn:spo:anon#e3d32c5b97b0e3f268b5d157a834d65813780b00183c7216ed1f0ae3ab4005a0::" providerId="AD" clId="Web-{3CC96B8F-040A-4BD7-BC30-45C98D22F597}" dt="2024-02-25T21:06:55.064" v="13"/>
          <ac:spMkLst>
            <pc:docMk/>
            <pc:sldMk cId="520999334" sldId="296"/>
            <ac:spMk id="4" creationId="{D01E6235-071C-F040-2D41-1EAD04257DA4}"/>
          </ac:spMkLst>
        </pc:spChg>
      </pc:sldChg>
      <pc:sldChg chg="delSp">
        <pc:chgData name="Utente guest" userId="S::urn:spo:anon#e3d32c5b97b0e3f268b5d157a834d65813780b00183c7216ed1f0ae3ab4005a0::" providerId="AD" clId="Web-{3CC96B8F-040A-4BD7-BC30-45C98D22F597}" dt="2024-02-25T21:07:13.597" v="20"/>
        <pc:sldMkLst>
          <pc:docMk/>
          <pc:sldMk cId="3610437457" sldId="310"/>
        </pc:sldMkLst>
        <pc:spChg chg="del">
          <ac:chgData name="Utente guest" userId="S::urn:spo:anon#e3d32c5b97b0e3f268b5d157a834d65813780b00183c7216ed1f0ae3ab4005a0::" providerId="AD" clId="Web-{3CC96B8F-040A-4BD7-BC30-45C98D22F597}" dt="2024-02-25T21:07:13.597" v="20"/>
          <ac:spMkLst>
            <pc:docMk/>
            <pc:sldMk cId="3610437457" sldId="310"/>
            <ac:spMk id="4" creationId="{4C662E3E-445A-7AAF-40C1-4F16CAEB4521}"/>
          </ac:spMkLst>
        </pc:spChg>
      </pc:sldChg>
      <pc:sldChg chg="delSp">
        <pc:chgData name="Utente guest" userId="S::urn:spo:anon#e3d32c5b97b0e3f268b5d157a834d65813780b00183c7216ed1f0ae3ab4005a0::" providerId="AD" clId="Web-{3CC96B8F-040A-4BD7-BC30-45C98D22F597}" dt="2024-02-25T21:07:09.800" v="19"/>
        <pc:sldMkLst>
          <pc:docMk/>
          <pc:sldMk cId="0" sldId="312"/>
        </pc:sldMkLst>
        <pc:spChg chg="del">
          <ac:chgData name="Utente guest" userId="S::urn:spo:anon#e3d32c5b97b0e3f268b5d157a834d65813780b00183c7216ed1f0ae3ab4005a0::" providerId="AD" clId="Web-{3CC96B8F-040A-4BD7-BC30-45C98D22F597}" dt="2024-02-25T21:07:09.800" v="19"/>
          <ac:spMkLst>
            <pc:docMk/>
            <pc:sldMk cId="0" sldId="312"/>
            <ac:spMk id="5" creationId="{89062E28-18BF-8D58-14CE-4AB91AFE34FE}"/>
          </ac:spMkLst>
        </pc:spChg>
        <pc:spChg chg="del">
          <ac:chgData name="Utente guest" userId="S::urn:spo:anon#e3d32c5b97b0e3f268b5d157a834d65813780b00183c7216ed1f0ae3ab4005a0::" providerId="AD" clId="Web-{3CC96B8F-040A-4BD7-BC30-45C98D22F597}" dt="2024-02-25T21:07:07.675" v="18"/>
          <ac:spMkLst>
            <pc:docMk/>
            <pc:sldMk cId="0" sldId="312"/>
            <ac:spMk id="88" creationId="{00000000-0000-0000-0000-000000000000}"/>
          </ac:spMkLst>
        </pc:spChg>
      </pc:sldChg>
      <pc:sldChg chg="delSp modSp">
        <pc:chgData name="Utente guest" userId="S::urn:spo:anon#e3d32c5b97b0e3f268b5d157a834d65813780b00183c7216ed1f0ae3ab4005a0::" providerId="AD" clId="Web-{3CC96B8F-040A-4BD7-BC30-45C98D22F597}" dt="2024-02-25T21:07:03.659" v="17"/>
        <pc:sldMkLst>
          <pc:docMk/>
          <pc:sldMk cId="1699958964" sldId="313"/>
        </pc:sldMkLst>
        <pc:spChg chg="del mod">
          <ac:chgData name="Utente guest" userId="S::urn:spo:anon#e3d32c5b97b0e3f268b5d157a834d65813780b00183c7216ed1f0ae3ab4005a0::" providerId="AD" clId="Web-{3CC96B8F-040A-4BD7-BC30-45C98D22F597}" dt="2024-02-25T21:07:03.659" v="17"/>
          <ac:spMkLst>
            <pc:docMk/>
            <pc:sldMk cId="1699958964" sldId="313"/>
            <ac:spMk id="4" creationId="{674BF842-BEAA-7F5E-5171-E6F5EA7632BC}"/>
          </ac:spMkLst>
        </pc:spChg>
      </pc:sldChg>
      <pc:sldChg chg="delSp">
        <pc:chgData name="Utente guest" userId="S::urn:spo:anon#e3d32c5b97b0e3f268b5d157a834d65813780b00183c7216ed1f0ae3ab4005a0::" providerId="AD" clId="Web-{3CC96B8F-040A-4BD7-BC30-45C98D22F597}" dt="2024-02-25T21:06:58.222" v="14"/>
        <pc:sldMkLst>
          <pc:docMk/>
          <pc:sldMk cId="2638489816" sldId="314"/>
        </pc:sldMkLst>
        <pc:spChg chg="del">
          <ac:chgData name="Utente guest" userId="S::urn:spo:anon#e3d32c5b97b0e3f268b5d157a834d65813780b00183c7216ed1f0ae3ab4005a0::" providerId="AD" clId="Web-{3CC96B8F-040A-4BD7-BC30-45C98D22F597}" dt="2024-02-25T21:06:58.222" v="14"/>
          <ac:spMkLst>
            <pc:docMk/>
            <pc:sldMk cId="2638489816" sldId="314"/>
            <ac:spMk id="4" creationId="{509CAA59-6DDA-1697-27AA-0EFD6657A66A}"/>
          </ac:spMkLst>
        </pc:spChg>
      </pc:sldChg>
      <pc:sldChg chg="delSp modSp">
        <pc:chgData name="Utente guest" userId="S::urn:spo:anon#e3d32c5b97b0e3f268b5d157a834d65813780b00183c7216ed1f0ae3ab4005a0::" providerId="AD" clId="Web-{3CC96B8F-040A-4BD7-BC30-45C98D22F597}" dt="2024-02-25T21:06:50.377" v="12"/>
        <pc:sldMkLst>
          <pc:docMk/>
          <pc:sldMk cId="3293179354" sldId="315"/>
        </pc:sldMkLst>
        <pc:spChg chg="del mod">
          <ac:chgData name="Utente guest" userId="S::urn:spo:anon#e3d32c5b97b0e3f268b5d157a834d65813780b00183c7216ed1f0ae3ab4005a0::" providerId="AD" clId="Web-{3CC96B8F-040A-4BD7-BC30-45C98D22F597}" dt="2024-02-25T21:06:50.377" v="12"/>
          <ac:spMkLst>
            <pc:docMk/>
            <pc:sldMk cId="3293179354" sldId="315"/>
            <ac:spMk id="4" creationId="{7207D556-1828-F209-34DB-2F3154AB6907}"/>
          </ac:spMkLst>
        </pc:spChg>
      </pc:sldChg>
      <pc:sldChg chg="delSp">
        <pc:chgData name="Utente guest" userId="S::urn:spo:anon#e3d32c5b97b0e3f268b5d157a834d65813780b00183c7216ed1f0ae3ab4005a0::" providerId="AD" clId="Web-{3CC96B8F-040A-4BD7-BC30-45C98D22F597}" dt="2024-02-25T21:06:43.126" v="9"/>
        <pc:sldMkLst>
          <pc:docMk/>
          <pc:sldMk cId="2599768854" sldId="316"/>
        </pc:sldMkLst>
        <pc:spChg chg="del">
          <ac:chgData name="Utente guest" userId="S::urn:spo:anon#e3d32c5b97b0e3f268b5d157a834d65813780b00183c7216ed1f0ae3ab4005a0::" providerId="AD" clId="Web-{3CC96B8F-040A-4BD7-BC30-45C98D22F597}" dt="2024-02-25T21:06:43.126" v="9"/>
          <ac:spMkLst>
            <pc:docMk/>
            <pc:sldMk cId="2599768854" sldId="316"/>
            <ac:spMk id="4" creationId="{B4DF683E-8B0F-0288-D995-BEB6E99C7770}"/>
          </ac:spMkLst>
        </pc:spChg>
      </pc:sldChg>
      <pc:sldChg chg="delSp">
        <pc:chgData name="Utente guest" userId="S::urn:spo:anon#e3d32c5b97b0e3f268b5d157a834d65813780b00183c7216ed1f0ae3ab4005a0::" providerId="AD" clId="Web-{3CC96B8F-040A-4BD7-BC30-45C98D22F597}" dt="2024-02-25T21:06:17.126" v="0"/>
        <pc:sldMkLst>
          <pc:docMk/>
          <pc:sldMk cId="60148360" sldId="317"/>
        </pc:sldMkLst>
        <pc:spChg chg="del">
          <ac:chgData name="Utente guest" userId="S::urn:spo:anon#e3d32c5b97b0e3f268b5d157a834d65813780b00183c7216ed1f0ae3ab4005a0::" providerId="AD" clId="Web-{3CC96B8F-040A-4BD7-BC30-45C98D22F597}" dt="2024-02-25T21:06:17.126" v="0"/>
          <ac:spMkLst>
            <pc:docMk/>
            <pc:sldMk cId="60148360" sldId="317"/>
            <ac:spMk id="4" creationId="{905A680A-025A-66FD-0C9C-64FCFE6059C3}"/>
          </ac:spMkLst>
        </pc:spChg>
      </pc:sldChg>
      <pc:sldChg chg="delSp modSp">
        <pc:chgData name="Utente guest" userId="S::urn:spo:anon#e3d32c5b97b0e3f268b5d157a834d65813780b00183c7216ed1f0ae3ab4005a0::" providerId="AD" clId="Web-{3CC96B8F-040A-4BD7-BC30-45C98D22F597}" dt="2024-02-25T21:06:27.626" v="5"/>
        <pc:sldMkLst>
          <pc:docMk/>
          <pc:sldMk cId="1437966860" sldId="318"/>
        </pc:sldMkLst>
        <pc:spChg chg="del mod">
          <ac:chgData name="Utente guest" userId="S::urn:spo:anon#e3d32c5b97b0e3f268b5d157a834d65813780b00183c7216ed1f0ae3ab4005a0::" providerId="AD" clId="Web-{3CC96B8F-040A-4BD7-BC30-45C98D22F597}" dt="2024-02-25T21:06:27.626" v="5"/>
          <ac:spMkLst>
            <pc:docMk/>
            <pc:sldMk cId="1437966860" sldId="318"/>
            <ac:spMk id="4" creationId="{4ECA97E6-6F44-9F1A-5D75-7C6DBCC97893}"/>
          </ac:spMkLst>
        </pc:spChg>
      </pc:sldChg>
    </pc:docChg>
  </pc:docChgLst>
  <pc:docChgLst>
    <pc:chgData name="Utente guest" userId="S::urn:spo:anon#e3d32c5b97b0e3f268b5d157a834d65813780b00183c7216ed1f0ae3ab4005a0::" providerId="AD" clId="Web-{CBD69D76-DE2B-1265-E042-7AE48352C323}"/>
    <pc:docChg chg="modSld">
      <pc:chgData name="Utente guest" userId="S::urn:spo:anon#e3d32c5b97b0e3f268b5d157a834d65813780b00183c7216ed1f0ae3ab4005a0::" providerId="AD" clId="Web-{CBD69D76-DE2B-1265-E042-7AE48352C323}" dt="2024-02-25T22:42:31.500" v="24" actId="20577"/>
      <pc:docMkLst>
        <pc:docMk/>
      </pc:docMkLst>
      <pc:sldChg chg="modSp">
        <pc:chgData name="Utente guest" userId="S::urn:spo:anon#e3d32c5b97b0e3f268b5d157a834d65813780b00183c7216ed1f0ae3ab4005a0::" providerId="AD" clId="Web-{CBD69D76-DE2B-1265-E042-7AE48352C323}" dt="2024-02-25T22:42:31.500" v="24" actId="20577"/>
        <pc:sldMkLst>
          <pc:docMk/>
          <pc:sldMk cId="4013878820" sldId="331"/>
        </pc:sldMkLst>
        <pc:spChg chg="mod">
          <ac:chgData name="Utente guest" userId="S::urn:spo:anon#e3d32c5b97b0e3f268b5d157a834d65813780b00183c7216ed1f0ae3ab4005a0::" providerId="AD" clId="Web-{CBD69D76-DE2B-1265-E042-7AE48352C323}" dt="2024-02-25T22:42:31.500" v="24" actId="20577"/>
          <ac:spMkLst>
            <pc:docMk/>
            <pc:sldMk cId="4013878820" sldId="331"/>
            <ac:spMk id="6" creationId="{CABD0F3E-1230-0754-0D61-EFBE7E3BE21D}"/>
          </ac:spMkLst>
        </pc:spChg>
      </pc:sldChg>
      <pc:sldChg chg="modSp">
        <pc:chgData name="Utente guest" userId="S::urn:spo:anon#e3d32c5b97b0e3f268b5d157a834d65813780b00183c7216ed1f0ae3ab4005a0::" providerId="AD" clId="Web-{CBD69D76-DE2B-1265-E042-7AE48352C323}" dt="2024-02-25T21:39:24.789" v="8" actId="20577"/>
        <pc:sldMkLst>
          <pc:docMk/>
          <pc:sldMk cId="3248164241" sldId="362"/>
        </pc:sldMkLst>
        <pc:spChg chg="mod">
          <ac:chgData name="Utente guest" userId="S::urn:spo:anon#e3d32c5b97b0e3f268b5d157a834d65813780b00183c7216ed1f0ae3ab4005a0::" providerId="AD" clId="Web-{CBD69D76-DE2B-1265-E042-7AE48352C323}" dt="2024-02-25T21:39:24.789" v="8" actId="20577"/>
          <ac:spMkLst>
            <pc:docMk/>
            <pc:sldMk cId="3248164241" sldId="362"/>
            <ac:spMk id="2" creationId="{A39A47B0-2F9D-EA7F-B313-56F2BB792CE6}"/>
          </ac:spMkLst>
        </pc:spChg>
      </pc:sldChg>
    </pc:docChg>
  </pc:docChgLst>
  <pc:docChgLst>
    <pc:chgData name="massimo stanzione" userId="S::massimo.stanzione@alumni.uniroma2.eu::45145e12-f264-4363-8c6c-f31f4cd3b4f8" providerId="AD" clId="Web-{22237C86-0304-4CDB-A7C2-2E6CE830845C}"/>
    <pc:docChg chg="modSld">
      <pc:chgData name="massimo stanzione" userId="S::massimo.stanzione@alumni.uniroma2.eu::45145e12-f264-4363-8c6c-f31f4cd3b4f8" providerId="AD" clId="Web-{22237C86-0304-4CDB-A7C2-2E6CE830845C}" dt="2024-02-23T23:53:26.396" v="0" actId="20577"/>
      <pc:docMkLst>
        <pc:docMk/>
      </pc:docMkLst>
      <pc:sldChg chg="modSp">
        <pc:chgData name="massimo stanzione" userId="S::massimo.stanzione@alumni.uniroma2.eu::45145e12-f264-4363-8c6c-f31f4cd3b4f8" providerId="AD" clId="Web-{22237C86-0304-4CDB-A7C2-2E6CE830845C}" dt="2024-02-23T23:53:26.396" v="0" actId="20577"/>
        <pc:sldMkLst>
          <pc:docMk/>
          <pc:sldMk cId="0" sldId="257"/>
        </pc:sldMkLst>
        <pc:spChg chg="mod">
          <ac:chgData name="massimo stanzione" userId="S::massimo.stanzione@alumni.uniroma2.eu::45145e12-f264-4363-8c6c-f31f4cd3b4f8" providerId="AD" clId="Web-{22237C86-0304-4CDB-A7C2-2E6CE830845C}" dt="2024-02-23T23:53:26.396" v="0" actId="20577"/>
          <ac:spMkLst>
            <pc:docMk/>
            <pc:sldMk cId="0" sldId="257"/>
            <ac:spMk id="85" creationId="{00000000-0000-0000-0000-000000000000}"/>
          </ac:spMkLst>
        </pc:spChg>
      </pc:sldChg>
    </pc:docChg>
  </pc:docChgLst>
  <pc:docChgLst>
    <pc:chgData name="Utente guest" userId="S::urn:spo:anon#e3d32c5b97b0e3f268b5d157a834d65813780b00183c7216ed1f0ae3ab4005a0::" providerId="AD" clId="Web-{8E42FB80-9196-7026-E35B-07E2BB38725D}"/>
    <pc:docChg chg="modSld">
      <pc:chgData name="Utente guest" userId="S::urn:spo:anon#e3d32c5b97b0e3f268b5d157a834d65813780b00183c7216ed1f0ae3ab4005a0::" providerId="AD" clId="Web-{8E42FB80-9196-7026-E35B-07E2BB38725D}" dt="2024-02-25T21:43:27.690" v="41" actId="20577"/>
      <pc:docMkLst>
        <pc:docMk/>
      </pc:docMkLst>
      <pc:sldChg chg="addSp delSp modSp">
        <pc:chgData name="Utente guest" userId="S::urn:spo:anon#e3d32c5b97b0e3f268b5d157a834d65813780b00183c7216ed1f0ae3ab4005a0::" providerId="AD" clId="Web-{8E42FB80-9196-7026-E35B-07E2BB38725D}" dt="2024-02-25T21:42:00.140" v="13" actId="1076"/>
        <pc:sldMkLst>
          <pc:docMk/>
          <pc:sldMk cId="2055274144" sldId="293"/>
        </pc:sldMkLst>
        <pc:spChg chg="del">
          <ac:chgData name="Utente guest" userId="S::urn:spo:anon#e3d32c5b97b0e3f268b5d157a834d65813780b00183c7216ed1f0ae3ab4005a0::" providerId="AD" clId="Web-{8E42FB80-9196-7026-E35B-07E2BB38725D}" dt="2024-02-25T21:39:53.464" v="2"/>
          <ac:spMkLst>
            <pc:docMk/>
            <pc:sldMk cId="2055274144" sldId="293"/>
            <ac:spMk id="5" creationId="{6339EB93-82C7-7424-FE23-2E5098A1370F}"/>
          </ac:spMkLst>
        </pc:spChg>
        <pc:picChg chg="add del mod">
          <ac:chgData name="Utente guest" userId="S::urn:spo:anon#e3d32c5b97b0e3f268b5d157a834d65813780b00183c7216ed1f0ae3ab4005a0::" providerId="AD" clId="Web-{8E42FB80-9196-7026-E35B-07E2BB38725D}" dt="2024-02-25T21:41:56.077" v="10"/>
          <ac:picMkLst>
            <pc:docMk/>
            <pc:sldMk cId="2055274144" sldId="293"/>
            <ac:picMk id="2" creationId="{98F0671D-DCDF-4D25-4BEB-8DC56D3D6C0E}"/>
          </ac:picMkLst>
        </pc:picChg>
        <pc:picChg chg="add mod">
          <ac:chgData name="Utente guest" userId="S::urn:spo:anon#e3d32c5b97b0e3f268b5d157a834d65813780b00183c7216ed1f0ae3ab4005a0::" providerId="AD" clId="Web-{8E42FB80-9196-7026-E35B-07E2BB38725D}" dt="2024-02-25T21:42:00.140" v="13" actId="1076"/>
          <ac:picMkLst>
            <pc:docMk/>
            <pc:sldMk cId="2055274144" sldId="293"/>
            <ac:picMk id="3" creationId="{6717502D-0801-E380-762E-81AA3954B0C6}"/>
          </ac:picMkLst>
        </pc:picChg>
        <pc:picChg chg="del mod">
          <ac:chgData name="Utente guest" userId="S::urn:spo:anon#e3d32c5b97b0e3f268b5d157a834d65813780b00183c7216ed1f0ae3ab4005a0::" providerId="AD" clId="Web-{8E42FB80-9196-7026-E35B-07E2BB38725D}" dt="2024-02-25T21:40:55.372" v="7"/>
          <ac:picMkLst>
            <pc:docMk/>
            <pc:sldMk cId="2055274144" sldId="293"/>
            <ac:picMk id="4" creationId="{CE6A77B7-E5A8-CB65-241C-8ED3352AAF89}"/>
          </ac:picMkLst>
        </pc:picChg>
      </pc:sldChg>
      <pc:sldChg chg="modSp">
        <pc:chgData name="Utente guest" userId="S::urn:spo:anon#e3d32c5b97b0e3f268b5d157a834d65813780b00183c7216ed1f0ae3ab4005a0::" providerId="AD" clId="Web-{8E42FB80-9196-7026-E35B-07E2BB38725D}" dt="2024-02-25T21:39:49.136" v="1" actId="20577"/>
        <pc:sldMkLst>
          <pc:docMk/>
          <pc:sldMk cId="1109173819" sldId="294"/>
        </pc:sldMkLst>
        <pc:spChg chg="mod">
          <ac:chgData name="Utente guest" userId="S::urn:spo:anon#e3d32c5b97b0e3f268b5d157a834d65813780b00183c7216ed1f0ae3ab4005a0::" providerId="AD" clId="Web-{8E42FB80-9196-7026-E35B-07E2BB38725D}" dt="2024-02-25T21:39:49.136" v="1" actId="20577"/>
          <ac:spMkLst>
            <pc:docMk/>
            <pc:sldMk cId="1109173819" sldId="294"/>
            <ac:spMk id="2" creationId="{445FF3B5-A21A-29AF-E439-534A1596D6A6}"/>
          </ac:spMkLst>
        </pc:spChg>
      </pc:sldChg>
      <pc:sldChg chg="modSp">
        <pc:chgData name="Utente guest" userId="S::urn:spo:anon#e3d32c5b97b0e3f268b5d157a834d65813780b00183c7216ed1f0ae3ab4005a0::" providerId="AD" clId="Web-{8E42FB80-9196-7026-E35B-07E2BB38725D}" dt="2024-02-25T21:43:13.377" v="28" actId="1076"/>
        <pc:sldMkLst>
          <pc:docMk/>
          <pc:sldMk cId="0" sldId="335"/>
        </pc:sldMkLst>
        <pc:spChg chg="mod">
          <ac:chgData name="Utente guest" userId="S::urn:spo:anon#e3d32c5b97b0e3f268b5d157a834d65813780b00183c7216ed1f0ae3ab4005a0::" providerId="AD" clId="Web-{8E42FB80-9196-7026-E35B-07E2BB38725D}" dt="2024-02-25T21:43:13.377" v="28" actId="1076"/>
          <ac:spMkLst>
            <pc:docMk/>
            <pc:sldMk cId="0" sldId="335"/>
            <ac:spMk id="2" creationId="{10AF3747-FCBB-952E-819B-A6BC1FA81708}"/>
          </ac:spMkLst>
        </pc:spChg>
      </pc:sldChg>
      <pc:sldChg chg="modSp">
        <pc:chgData name="Utente guest" userId="S::urn:spo:anon#e3d32c5b97b0e3f268b5d157a834d65813780b00183c7216ed1f0ae3ab4005a0::" providerId="AD" clId="Web-{8E42FB80-9196-7026-E35B-07E2BB38725D}" dt="2024-02-25T21:43:27.690" v="41" actId="20577"/>
        <pc:sldMkLst>
          <pc:docMk/>
          <pc:sldMk cId="2401375299" sldId="336"/>
        </pc:sldMkLst>
        <pc:spChg chg="mod">
          <ac:chgData name="Utente guest" userId="S::urn:spo:anon#e3d32c5b97b0e3f268b5d157a834d65813780b00183c7216ed1f0ae3ab4005a0::" providerId="AD" clId="Web-{8E42FB80-9196-7026-E35B-07E2BB38725D}" dt="2024-02-25T21:43:27.690" v="41" actId="20577"/>
          <ac:spMkLst>
            <pc:docMk/>
            <pc:sldMk cId="2401375299" sldId="336"/>
            <ac:spMk id="3" creationId="{8B703430-51EA-03AD-A888-E6B3A3F54014}"/>
          </ac:spMkLst>
        </pc:spChg>
      </pc:sldChg>
    </pc:docChg>
  </pc:docChgLst>
  <pc:docChgLst>
    <pc:chgData name="Utente guest" userId="S::urn:spo:anon#e3d32c5b97b0e3f268b5d157a834d65813780b00183c7216ed1f0ae3ab4005a0::" providerId="AD" clId="Web-{C2F54DA7-C29E-0459-20CF-310AAFBBC95A}"/>
    <pc:docChg chg="delSld modSld">
      <pc:chgData name="Utente guest" userId="S::urn:spo:anon#e3d32c5b97b0e3f268b5d157a834d65813780b00183c7216ed1f0ae3ab4005a0::" providerId="AD" clId="Web-{C2F54DA7-C29E-0459-20CF-310AAFBBC95A}" dt="2024-02-25T20:13:13.936" v="339" actId="20577"/>
      <pc:docMkLst>
        <pc:docMk/>
      </pc:docMkLst>
      <pc:sldChg chg="modSp del">
        <pc:chgData name="Utente guest" userId="S::urn:spo:anon#e3d32c5b97b0e3f268b5d157a834d65813780b00183c7216ed1f0ae3ab4005a0::" providerId="AD" clId="Web-{C2F54DA7-C29E-0459-20CF-310AAFBBC95A}" dt="2024-02-25T20:09:13.130" v="259"/>
        <pc:sldMkLst>
          <pc:docMk/>
          <pc:sldMk cId="1079748592" sldId="278"/>
        </pc:sldMkLst>
        <pc:spChg chg="mod">
          <ac:chgData name="Utente guest" userId="S::urn:spo:anon#e3d32c5b97b0e3f268b5d157a834d65813780b00183c7216ed1f0ae3ab4005a0::" providerId="AD" clId="Web-{C2F54DA7-C29E-0459-20CF-310AAFBBC95A}" dt="2024-02-25T20:08:42.644" v="242" actId="20577"/>
          <ac:spMkLst>
            <pc:docMk/>
            <pc:sldMk cId="1079748592" sldId="278"/>
            <ac:spMk id="3" creationId="{C5F759C4-4CAA-5631-7FEB-2DB540CA80C2}"/>
          </ac:spMkLst>
        </pc:spChg>
      </pc:sldChg>
      <pc:sldChg chg="del">
        <pc:chgData name="Utente guest" userId="S::urn:spo:anon#e3d32c5b97b0e3f268b5d157a834d65813780b00183c7216ed1f0ae3ab4005a0::" providerId="AD" clId="Web-{C2F54DA7-C29E-0459-20CF-310AAFBBC95A}" dt="2024-02-25T20:12:40.981" v="274"/>
        <pc:sldMkLst>
          <pc:docMk/>
          <pc:sldMk cId="740641525" sldId="280"/>
        </pc:sldMkLst>
      </pc:sldChg>
      <pc:sldChg chg="del">
        <pc:chgData name="Utente guest" userId="S::urn:spo:anon#e3d32c5b97b0e3f268b5d157a834d65813780b00183c7216ed1f0ae3ab4005a0::" providerId="AD" clId="Web-{C2F54DA7-C29E-0459-20CF-310AAFBBC95A}" dt="2024-02-25T20:12:31.544" v="272"/>
        <pc:sldMkLst>
          <pc:docMk/>
          <pc:sldMk cId="3592948851" sldId="282"/>
        </pc:sldMkLst>
      </pc:sldChg>
      <pc:sldChg chg="modSp">
        <pc:chgData name="Utente guest" userId="S::urn:spo:anon#e3d32c5b97b0e3f268b5d157a834d65813780b00183c7216ed1f0ae3ab4005a0::" providerId="AD" clId="Web-{C2F54DA7-C29E-0459-20CF-310AAFBBC95A}" dt="2024-02-25T20:07:22.485" v="238" actId="20577"/>
        <pc:sldMkLst>
          <pc:docMk/>
          <pc:sldMk cId="1053660011" sldId="284"/>
        </pc:sldMkLst>
        <pc:graphicFrameChg chg="modGraphic">
          <ac:chgData name="Utente guest" userId="S::urn:spo:anon#e3d32c5b97b0e3f268b5d157a834d65813780b00183c7216ed1f0ae3ab4005a0::" providerId="AD" clId="Web-{C2F54DA7-C29E-0459-20CF-310AAFBBC95A}" dt="2024-02-25T20:07:22.485" v="238" actId="20577"/>
          <ac:graphicFrameMkLst>
            <pc:docMk/>
            <pc:sldMk cId="1053660011" sldId="284"/>
            <ac:graphicFrameMk id="20" creationId="{39A513AD-F3B5-B45F-02AD-67200781337F}"/>
          </ac:graphicFrameMkLst>
        </pc:graphicFrameChg>
      </pc:sldChg>
      <pc:sldChg chg="del">
        <pc:chgData name="Utente guest" userId="S::urn:spo:anon#e3d32c5b97b0e3f268b5d157a834d65813780b00183c7216ed1f0ae3ab4005a0::" providerId="AD" clId="Web-{C2F54DA7-C29E-0459-20CF-310AAFBBC95A}" dt="2024-02-25T20:07:26.141" v="239"/>
        <pc:sldMkLst>
          <pc:docMk/>
          <pc:sldMk cId="3474330597" sldId="286"/>
        </pc:sldMkLst>
      </pc:sldChg>
      <pc:sldChg chg="del">
        <pc:chgData name="Utente guest" userId="S::urn:spo:anon#e3d32c5b97b0e3f268b5d157a834d65813780b00183c7216ed1f0ae3ab4005a0::" providerId="AD" clId="Web-{C2F54DA7-C29E-0459-20CF-310AAFBBC95A}" dt="2024-02-25T20:12:39.153" v="273"/>
        <pc:sldMkLst>
          <pc:docMk/>
          <pc:sldMk cId="2426402067" sldId="287"/>
        </pc:sldMkLst>
      </pc:sldChg>
      <pc:sldChg chg="addSp delSp modSp">
        <pc:chgData name="Utente guest" userId="S::urn:spo:anon#e3d32c5b97b0e3f268b5d157a834d65813780b00183c7216ed1f0ae3ab4005a0::" providerId="AD" clId="Web-{C2F54DA7-C29E-0459-20CF-310AAFBBC95A}" dt="2024-02-25T20:10:01.069" v="271" actId="20577"/>
        <pc:sldMkLst>
          <pc:docMk/>
          <pc:sldMk cId="60148360" sldId="317"/>
        </pc:sldMkLst>
        <pc:spChg chg="mod">
          <ac:chgData name="Utente guest" userId="S::urn:spo:anon#e3d32c5b97b0e3f268b5d157a834d65813780b00183c7216ed1f0ae3ab4005a0::" providerId="AD" clId="Web-{C2F54DA7-C29E-0459-20CF-310AAFBBC95A}" dt="2024-02-25T20:09:37.271" v="267" actId="20577"/>
          <ac:spMkLst>
            <pc:docMk/>
            <pc:sldMk cId="60148360" sldId="317"/>
            <ac:spMk id="2" creationId="{17BA3591-A3D7-B6BE-4C5A-82E2512A7917}"/>
          </ac:spMkLst>
        </pc:spChg>
        <pc:spChg chg="mod">
          <ac:chgData name="Utente guest" userId="S::urn:spo:anon#e3d32c5b97b0e3f268b5d157a834d65813780b00183c7216ed1f0ae3ab4005a0::" providerId="AD" clId="Web-{C2F54DA7-C29E-0459-20CF-310AAFBBC95A}" dt="2024-02-25T20:10:01.069" v="271" actId="20577"/>
          <ac:spMkLst>
            <pc:docMk/>
            <pc:sldMk cId="60148360" sldId="317"/>
            <ac:spMk id="3" creationId="{180469F3-22E6-E062-94D8-8C41D6180753}"/>
          </ac:spMkLst>
        </pc:spChg>
        <pc:spChg chg="mod">
          <ac:chgData name="Utente guest" userId="S::urn:spo:anon#e3d32c5b97b0e3f268b5d157a834d65813780b00183c7216ed1f0ae3ab4005a0::" providerId="AD" clId="Web-{C2F54DA7-C29E-0459-20CF-310AAFBBC95A}" dt="2024-02-25T20:08:35.175" v="241"/>
          <ac:spMkLst>
            <pc:docMk/>
            <pc:sldMk cId="60148360" sldId="317"/>
            <ac:spMk id="4" creationId="{905A680A-025A-66FD-0C9C-64FCFE6059C3}"/>
          </ac:spMkLst>
        </pc:spChg>
        <pc:spChg chg="add del">
          <ac:chgData name="Utente guest" userId="S::urn:spo:anon#e3d32c5b97b0e3f268b5d157a834d65813780b00183c7216ed1f0ae3ab4005a0::" providerId="AD" clId="Web-{C2F54DA7-C29E-0459-20CF-310AAFBBC95A}" dt="2024-02-25T20:08:35.175" v="241"/>
          <ac:spMkLst>
            <pc:docMk/>
            <pc:sldMk cId="60148360" sldId="317"/>
            <ac:spMk id="16" creationId="{100EDD19-6802-4EC3-95CE-CFFAB042CFD6}"/>
          </ac:spMkLst>
        </pc:spChg>
        <pc:spChg chg="add del">
          <ac:chgData name="Utente guest" userId="S::urn:spo:anon#e3d32c5b97b0e3f268b5d157a834d65813780b00183c7216ed1f0ae3ab4005a0::" providerId="AD" clId="Web-{C2F54DA7-C29E-0459-20CF-310AAFBBC95A}" dt="2024-02-25T20:08:35.175" v="241"/>
          <ac:spMkLst>
            <pc:docMk/>
            <pc:sldMk cId="60148360" sldId="317"/>
            <ac:spMk id="18" creationId="{DB17E863-922E-4C26-BD64-E8FD41D28661}"/>
          </ac:spMkLst>
        </pc:spChg>
        <pc:spChg chg="add del">
          <ac:chgData name="Utente guest" userId="S::urn:spo:anon#e3d32c5b97b0e3f268b5d157a834d65813780b00183c7216ed1f0ae3ab4005a0::" providerId="AD" clId="Web-{C2F54DA7-C29E-0459-20CF-310AAFBBC95A}" dt="2024-02-25T20:08:35.175" v="241"/>
          <ac:spMkLst>
            <pc:docMk/>
            <pc:sldMk cId="60148360" sldId="317"/>
            <ac:spMk id="23" creationId="{428D436F-9ACD-4C92-AFC8-C934C527A6A4}"/>
          </ac:spMkLst>
        </pc:spChg>
        <pc:spChg chg="add del">
          <ac:chgData name="Utente guest" userId="S::urn:spo:anon#e3d32c5b97b0e3f268b5d157a834d65813780b00183c7216ed1f0ae3ab4005a0::" providerId="AD" clId="Web-{C2F54DA7-C29E-0459-20CF-310AAFBBC95A}" dt="2024-02-25T20:08:35.175" v="241"/>
          <ac:spMkLst>
            <pc:docMk/>
            <pc:sldMk cId="60148360" sldId="317"/>
            <ac:spMk id="25" creationId="{090538E0-A884-4E60-A6AB-77D830E2FCED}"/>
          </ac:spMkLst>
        </pc:spChg>
        <pc:spChg chg="add del">
          <ac:chgData name="Utente guest" userId="S::urn:spo:anon#e3d32c5b97b0e3f268b5d157a834d65813780b00183c7216ed1f0ae3ab4005a0::" providerId="AD" clId="Web-{C2F54DA7-C29E-0459-20CF-310AAFBBC95A}" dt="2024-02-25T20:08:35.175" v="241"/>
          <ac:spMkLst>
            <pc:docMk/>
            <pc:sldMk cId="60148360" sldId="317"/>
            <ac:spMk id="27" creationId="{DB0D7DD0-1C67-4D4C-9E06-678233DB8468}"/>
          </ac:spMkLst>
        </pc:spChg>
      </pc:sldChg>
      <pc:sldChg chg="modSp">
        <pc:chgData name="Utente guest" userId="S::urn:spo:anon#e3d32c5b97b0e3f268b5d157a834d65813780b00183c7216ed1f0ae3ab4005a0::" providerId="AD" clId="Web-{C2F54DA7-C29E-0459-20CF-310AAFBBC95A}" dt="2024-02-25T20:13:13.936" v="339" actId="20577"/>
        <pc:sldMkLst>
          <pc:docMk/>
          <pc:sldMk cId="1437966860" sldId="318"/>
        </pc:sldMkLst>
        <pc:spChg chg="mod">
          <ac:chgData name="Utente guest" userId="S::urn:spo:anon#e3d32c5b97b0e3f268b5d157a834d65813780b00183c7216ed1f0ae3ab4005a0::" providerId="AD" clId="Web-{C2F54DA7-C29E-0459-20CF-310AAFBBC95A}" dt="2024-02-25T20:13:13.936" v="339" actId="20577"/>
          <ac:spMkLst>
            <pc:docMk/>
            <pc:sldMk cId="1437966860" sldId="318"/>
            <ac:spMk id="3" creationId="{6C4A0514-9AF6-B95D-C95D-74E697CB7742}"/>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FF4F37-803E-4FE0-AECB-9C1CB6DB0451}"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0286C32D-F9C9-4FEE-9908-DB841C9CC5FB}">
      <dgm:prSet/>
      <dgm:spPr/>
      <dgm:t>
        <a:bodyPr/>
        <a:lstStyle/>
        <a:p>
          <a:r>
            <a:rPr lang="en-US" b="0" err="1"/>
            <a:t>Aggiunta</a:t>
          </a:r>
          <a:r>
            <a:rPr lang="en-US" b="0"/>
            <a:t> </a:t>
          </a:r>
          <a:r>
            <a:rPr lang="en-US" b="0" err="1"/>
            <a:t>logica</a:t>
          </a:r>
          <a:r>
            <a:rPr lang="en-US" b="0"/>
            <a:t> di </a:t>
          </a:r>
          <a:r>
            <a:rPr lang="en-US" b="0" err="1"/>
            <a:t>gestione</a:t>
          </a:r>
          <a:r>
            <a:rPr lang="en-US" b="0"/>
            <a:t> </a:t>
          </a:r>
          <a:r>
            <a:rPr lang="en-US" b="0" err="1"/>
            <a:t>delle</a:t>
          </a:r>
          <a:r>
            <a:rPr lang="en-US" b="0"/>
            <a:t> </a:t>
          </a:r>
          <a:r>
            <a:rPr lang="en-US" b="0" err="1"/>
            <a:t>eccezioni</a:t>
          </a:r>
          <a:r>
            <a:rPr lang="en-US" b="0"/>
            <a:t> </a:t>
          </a:r>
          <a:r>
            <a:rPr lang="en-US" b="0" err="1"/>
            <a:t>nel</a:t>
          </a:r>
          <a:r>
            <a:rPr lang="en-US" b="0"/>
            <a:t> frontend</a:t>
          </a:r>
          <a:endParaRPr lang="en-US"/>
        </a:p>
      </dgm:t>
    </dgm:pt>
    <dgm:pt modelId="{F5C1146E-8583-4FE0-9AA1-82CBF86CDA42}" type="parTrans" cxnId="{1938844E-80D9-42A9-834D-D1E000F06BB6}">
      <dgm:prSet/>
      <dgm:spPr/>
      <dgm:t>
        <a:bodyPr/>
        <a:lstStyle/>
        <a:p>
          <a:endParaRPr lang="en-US"/>
        </a:p>
      </dgm:t>
    </dgm:pt>
    <dgm:pt modelId="{9AF3DD43-C5AD-47F9-ACC4-F941D86C3EF8}" type="sibTrans" cxnId="{1938844E-80D9-42A9-834D-D1E000F06BB6}">
      <dgm:prSet phldrT="01"/>
      <dgm:spPr/>
      <dgm:t>
        <a:bodyPr/>
        <a:lstStyle/>
        <a:p>
          <a:r>
            <a:rPr lang="en-US"/>
            <a:t>01</a:t>
          </a:r>
        </a:p>
      </dgm:t>
    </dgm:pt>
    <dgm:pt modelId="{D3DD184A-7297-4B1F-97D3-4870881BC326}">
      <dgm:prSet/>
      <dgm:spPr/>
      <dgm:t>
        <a:bodyPr/>
        <a:lstStyle/>
        <a:p>
          <a:r>
            <a:rPr lang="en-US" b="0"/>
            <a:t>Aggiornamento del </a:t>
          </a:r>
          <a:r>
            <a:rPr lang="en-US" b="0" err="1"/>
            <a:t>profio</a:t>
          </a:r>
          <a:r>
            <a:rPr lang="en-US" b="0"/>
            <a:t> </a:t>
          </a:r>
          <a:r>
            <a:rPr lang="en-US" b="0" err="1"/>
            <a:t>utente</a:t>
          </a:r>
          <a:r>
            <a:rPr lang="en-US" b="0"/>
            <a:t> </a:t>
          </a:r>
          <a:r>
            <a:rPr lang="en-US" b="0" err="1"/>
            <a:t>nel</a:t>
          </a:r>
          <a:r>
            <a:rPr lang="en-US" b="0"/>
            <a:t> frontend</a:t>
          </a:r>
          <a:endParaRPr lang="en-US"/>
        </a:p>
      </dgm:t>
    </dgm:pt>
    <dgm:pt modelId="{5CF55A87-4AC5-4925-85CA-77E6689D2515}" type="parTrans" cxnId="{CB07A41E-6995-4115-8DC6-743A5A912E70}">
      <dgm:prSet/>
      <dgm:spPr/>
      <dgm:t>
        <a:bodyPr/>
        <a:lstStyle/>
        <a:p>
          <a:endParaRPr lang="en-US"/>
        </a:p>
      </dgm:t>
    </dgm:pt>
    <dgm:pt modelId="{DB724083-A523-4A17-ABAC-60408BE0EF65}" type="sibTrans" cxnId="{CB07A41E-6995-4115-8DC6-743A5A912E70}">
      <dgm:prSet phldrT="02"/>
      <dgm:spPr/>
      <dgm:t>
        <a:bodyPr/>
        <a:lstStyle/>
        <a:p>
          <a:r>
            <a:rPr lang="en-US"/>
            <a:t>02</a:t>
          </a:r>
        </a:p>
      </dgm:t>
    </dgm:pt>
    <dgm:pt modelId="{003FC02D-F2C6-49FC-A323-F1349A6D8FA5}">
      <dgm:prSet/>
      <dgm:spPr/>
      <dgm:t>
        <a:bodyPr/>
        <a:lstStyle/>
        <a:p>
          <a:r>
            <a:rPr lang="en-US" b="0"/>
            <a:t>Debugging </a:t>
          </a:r>
          <a:r>
            <a:rPr lang="en-US" b="0" err="1"/>
            <a:t>dell’algoritmo</a:t>
          </a:r>
          <a:r>
            <a:rPr lang="en-US" b="0"/>
            <a:t> di scheduling</a:t>
          </a:r>
          <a:endParaRPr lang="en-US"/>
        </a:p>
      </dgm:t>
    </dgm:pt>
    <dgm:pt modelId="{6ABA9C0D-4AFA-4B00-851F-DF531CEB5EF9}" type="parTrans" cxnId="{7633FB2B-1554-4C24-A75B-3E585FA3DD1F}">
      <dgm:prSet/>
      <dgm:spPr/>
      <dgm:t>
        <a:bodyPr/>
        <a:lstStyle/>
        <a:p>
          <a:endParaRPr lang="en-US"/>
        </a:p>
      </dgm:t>
    </dgm:pt>
    <dgm:pt modelId="{929D3535-DBB9-400D-8503-139659B89B93}" type="sibTrans" cxnId="{7633FB2B-1554-4C24-A75B-3E585FA3DD1F}">
      <dgm:prSet phldrT="03"/>
      <dgm:spPr/>
      <dgm:t>
        <a:bodyPr/>
        <a:lstStyle/>
        <a:p>
          <a:r>
            <a:rPr lang="en-US"/>
            <a:t>03</a:t>
          </a:r>
        </a:p>
      </dgm:t>
    </dgm:pt>
    <dgm:pt modelId="{645F19AA-C37F-4EC5-9323-F652B44C8B40}">
      <dgm:prSet/>
      <dgm:spPr/>
      <dgm:t>
        <a:bodyPr/>
        <a:lstStyle/>
        <a:p>
          <a:r>
            <a:rPr lang="en-US" err="1"/>
            <a:t>Analisi</a:t>
          </a:r>
          <a:r>
            <a:rPr lang="en-US"/>
            <a:t> </a:t>
          </a:r>
          <a:r>
            <a:rPr lang="en-US" err="1"/>
            <a:t>dei</a:t>
          </a:r>
          <a:r>
            <a:rPr lang="en-US"/>
            <a:t> </a:t>
          </a:r>
          <a:r>
            <a:rPr lang="en-US" err="1"/>
            <a:t>risultati</a:t>
          </a:r>
          <a:r>
            <a:rPr lang="en-US"/>
            <a:t> </a:t>
          </a:r>
          <a:r>
            <a:rPr lang="en-US" err="1"/>
            <a:t>delle</a:t>
          </a:r>
          <a:r>
            <a:rPr lang="en-US"/>
            <a:t> </a:t>
          </a:r>
          <a:r>
            <a:rPr lang="en-US" err="1"/>
            <a:t>schedulazioni</a:t>
          </a:r>
          <a:endParaRPr lang="en-US"/>
        </a:p>
      </dgm:t>
    </dgm:pt>
    <dgm:pt modelId="{06632236-F795-42D7-8F20-9BD5BE8A6DAF}" type="parTrans" cxnId="{E5C20AD3-CC1B-4852-A7F5-9F656A03E73F}">
      <dgm:prSet/>
      <dgm:spPr/>
      <dgm:t>
        <a:bodyPr/>
        <a:lstStyle/>
        <a:p>
          <a:endParaRPr lang="en-US"/>
        </a:p>
      </dgm:t>
    </dgm:pt>
    <dgm:pt modelId="{7FC8D42B-088F-4F5F-8836-6D1938A2DB9F}" type="sibTrans" cxnId="{E5C20AD3-CC1B-4852-A7F5-9F656A03E73F}">
      <dgm:prSet phldrT="04"/>
      <dgm:spPr/>
      <dgm:t>
        <a:bodyPr/>
        <a:lstStyle/>
        <a:p>
          <a:r>
            <a:rPr lang="en-US"/>
            <a:t>04</a:t>
          </a:r>
        </a:p>
      </dgm:t>
    </dgm:pt>
    <dgm:pt modelId="{1771691B-C572-40D7-AFFD-0D492DD4DF97}" type="pres">
      <dgm:prSet presAssocID="{14FF4F37-803E-4FE0-AECB-9C1CB6DB0451}" presName="Name0" presStyleCnt="0">
        <dgm:presLayoutVars>
          <dgm:animLvl val="lvl"/>
          <dgm:resizeHandles val="exact"/>
        </dgm:presLayoutVars>
      </dgm:prSet>
      <dgm:spPr/>
    </dgm:pt>
    <dgm:pt modelId="{57804238-FF60-4456-9219-D207A2E8B8F9}" type="pres">
      <dgm:prSet presAssocID="{0286C32D-F9C9-4FEE-9908-DB841C9CC5FB}" presName="compositeNode" presStyleCnt="0">
        <dgm:presLayoutVars>
          <dgm:bulletEnabled val="1"/>
        </dgm:presLayoutVars>
      </dgm:prSet>
      <dgm:spPr/>
    </dgm:pt>
    <dgm:pt modelId="{45016328-73D7-4228-A74D-704F0C85B34F}" type="pres">
      <dgm:prSet presAssocID="{0286C32D-F9C9-4FEE-9908-DB841C9CC5FB}" presName="bgRect" presStyleLbl="alignNode1" presStyleIdx="0" presStyleCnt="4"/>
      <dgm:spPr/>
    </dgm:pt>
    <dgm:pt modelId="{C45EDCA0-CD93-4670-8E15-7688BA3C03EF}" type="pres">
      <dgm:prSet presAssocID="{9AF3DD43-C5AD-47F9-ACC4-F941D86C3EF8}" presName="sibTransNodeRect" presStyleLbl="alignNode1" presStyleIdx="0" presStyleCnt="4">
        <dgm:presLayoutVars>
          <dgm:chMax val="0"/>
          <dgm:bulletEnabled val="1"/>
        </dgm:presLayoutVars>
      </dgm:prSet>
      <dgm:spPr/>
    </dgm:pt>
    <dgm:pt modelId="{2150FCA5-6A5B-4ECD-9FA9-5883404FE3B9}" type="pres">
      <dgm:prSet presAssocID="{0286C32D-F9C9-4FEE-9908-DB841C9CC5FB}" presName="nodeRect" presStyleLbl="alignNode1" presStyleIdx="0" presStyleCnt="4">
        <dgm:presLayoutVars>
          <dgm:bulletEnabled val="1"/>
        </dgm:presLayoutVars>
      </dgm:prSet>
      <dgm:spPr/>
    </dgm:pt>
    <dgm:pt modelId="{0F7AB438-676F-4B64-9D99-6C93EBD42550}" type="pres">
      <dgm:prSet presAssocID="{9AF3DD43-C5AD-47F9-ACC4-F941D86C3EF8}" presName="sibTrans" presStyleCnt="0"/>
      <dgm:spPr/>
    </dgm:pt>
    <dgm:pt modelId="{4894B6F0-EE52-4AD9-B91F-69AB55DA2F5B}" type="pres">
      <dgm:prSet presAssocID="{D3DD184A-7297-4B1F-97D3-4870881BC326}" presName="compositeNode" presStyleCnt="0">
        <dgm:presLayoutVars>
          <dgm:bulletEnabled val="1"/>
        </dgm:presLayoutVars>
      </dgm:prSet>
      <dgm:spPr/>
    </dgm:pt>
    <dgm:pt modelId="{148EE598-BB03-4133-AC82-5FDE52B5D9AB}" type="pres">
      <dgm:prSet presAssocID="{D3DD184A-7297-4B1F-97D3-4870881BC326}" presName="bgRect" presStyleLbl="alignNode1" presStyleIdx="1" presStyleCnt="4"/>
      <dgm:spPr/>
    </dgm:pt>
    <dgm:pt modelId="{AF870BE1-581F-4EAB-BAAC-9CCBDDF831F8}" type="pres">
      <dgm:prSet presAssocID="{DB724083-A523-4A17-ABAC-60408BE0EF65}" presName="sibTransNodeRect" presStyleLbl="alignNode1" presStyleIdx="1" presStyleCnt="4">
        <dgm:presLayoutVars>
          <dgm:chMax val="0"/>
          <dgm:bulletEnabled val="1"/>
        </dgm:presLayoutVars>
      </dgm:prSet>
      <dgm:spPr/>
    </dgm:pt>
    <dgm:pt modelId="{27E95155-17D8-4155-A97A-CE8E3C25F302}" type="pres">
      <dgm:prSet presAssocID="{D3DD184A-7297-4B1F-97D3-4870881BC326}" presName="nodeRect" presStyleLbl="alignNode1" presStyleIdx="1" presStyleCnt="4">
        <dgm:presLayoutVars>
          <dgm:bulletEnabled val="1"/>
        </dgm:presLayoutVars>
      </dgm:prSet>
      <dgm:spPr/>
    </dgm:pt>
    <dgm:pt modelId="{BA3B61F6-C828-49DA-A5BC-FDEF23719168}" type="pres">
      <dgm:prSet presAssocID="{DB724083-A523-4A17-ABAC-60408BE0EF65}" presName="sibTrans" presStyleCnt="0"/>
      <dgm:spPr/>
    </dgm:pt>
    <dgm:pt modelId="{92A81384-1538-4125-9BE6-B0FF963C3432}" type="pres">
      <dgm:prSet presAssocID="{003FC02D-F2C6-49FC-A323-F1349A6D8FA5}" presName="compositeNode" presStyleCnt="0">
        <dgm:presLayoutVars>
          <dgm:bulletEnabled val="1"/>
        </dgm:presLayoutVars>
      </dgm:prSet>
      <dgm:spPr/>
    </dgm:pt>
    <dgm:pt modelId="{869B7C3D-4D17-4A67-86A6-FB08A41A5DA1}" type="pres">
      <dgm:prSet presAssocID="{003FC02D-F2C6-49FC-A323-F1349A6D8FA5}" presName="bgRect" presStyleLbl="alignNode1" presStyleIdx="2" presStyleCnt="4"/>
      <dgm:spPr/>
    </dgm:pt>
    <dgm:pt modelId="{90721402-4197-48E4-8FF4-6CB14E4C3FAF}" type="pres">
      <dgm:prSet presAssocID="{929D3535-DBB9-400D-8503-139659B89B93}" presName="sibTransNodeRect" presStyleLbl="alignNode1" presStyleIdx="2" presStyleCnt="4">
        <dgm:presLayoutVars>
          <dgm:chMax val="0"/>
          <dgm:bulletEnabled val="1"/>
        </dgm:presLayoutVars>
      </dgm:prSet>
      <dgm:spPr/>
    </dgm:pt>
    <dgm:pt modelId="{2FC259FF-F95E-4BD3-AB78-15447C691094}" type="pres">
      <dgm:prSet presAssocID="{003FC02D-F2C6-49FC-A323-F1349A6D8FA5}" presName="nodeRect" presStyleLbl="alignNode1" presStyleIdx="2" presStyleCnt="4">
        <dgm:presLayoutVars>
          <dgm:bulletEnabled val="1"/>
        </dgm:presLayoutVars>
      </dgm:prSet>
      <dgm:spPr/>
    </dgm:pt>
    <dgm:pt modelId="{3524842E-6141-4ED4-913E-4C48B2D8025E}" type="pres">
      <dgm:prSet presAssocID="{929D3535-DBB9-400D-8503-139659B89B93}" presName="sibTrans" presStyleCnt="0"/>
      <dgm:spPr/>
    </dgm:pt>
    <dgm:pt modelId="{417D23F9-FC3F-4137-B240-2DB8EF2B86E0}" type="pres">
      <dgm:prSet presAssocID="{645F19AA-C37F-4EC5-9323-F652B44C8B40}" presName="compositeNode" presStyleCnt="0">
        <dgm:presLayoutVars>
          <dgm:bulletEnabled val="1"/>
        </dgm:presLayoutVars>
      </dgm:prSet>
      <dgm:spPr/>
    </dgm:pt>
    <dgm:pt modelId="{1FF57ACD-FF2E-4863-AABD-9D689C5D8E04}" type="pres">
      <dgm:prSet presAssocID="{645F19AA-C37F-4EC5-9323-F652B44C8B40}" presName="bgRect" presStyleLbl="alignNode1" presStyleIdx="3" presStyleCnt="4"/>
      <dgm:spPr/>
    </dgm:pt>
    <dgm:pt modelId="{AD019DED-2465-48FD-A5C4-FAC7877651FA}" type="pres">
      <dgm:prSet presAssocID="{7FC8D42B-088F-4F5F-8836-6D1938A2DB9F}" presName="sibTransNodeRect" presStyleLbl="alignNode1" presStyleIdx="3" presStyleCnt="4">
        <dgm:presLayoutVars>
          <dgm:chMax val="0"/>
          <dgm:bulletEnabled val="1"/>
        </dgm:presLayoutVars>
      </dgm:prSet>
      <dgm:spPr/>
    </dgm:pt>
    <dgm:pt modelId="{31B273F9-D42E-43BF-8ECE-2BFA72A6F569}" type="pres">
      <dgm:prSet presAssocID="{645F19AA-C37F-4EC5-9323-F652B44C8B40}" presName="nodeRect" presStyleLbl="alignNode1" presStyleIdx="3" presStyleCnt="4">
        <dgm:presLayoutVars>
          <dgm:bulletEnabled val="1"/>
        </dgm:presLayoutVars>
      </dgm:prSet>
      <dgm:spPr/>
    </dgm:pt>
  </dgm:ptLst>
  <dgm:cxnLst>
    <dgm:cxn modelId="{CB07A41E-6995-4115-8DC6-743A5A912E70}" srcId="{14FF4F37-803E-4FE0-AECB-9C1CB6DB0451}" destId="{D3DD184A-7297-4B1F-97D3-4870881BC326}" srcOrd="1" destOrd="0" parTransId="{5CF55A87-4AC5-4925-85CA-77E6689D2515}" sibTransId="{DB724083-A523-4A17-ABAC-60408BE0EF65}"/>
    <dgm:cxn modelId="{EBA41221-8877-499F-A884-E2DF095B3ACE}" type="presOf" srcId="{D3DD184A-7297-4B1F-97D3-4870881BC326}" destId="{148EE598-BB03-4133-AC82-5FDE52B5D9AB}" srcOrd="0" destOrd="0" presId="urn:microsoft.com/office/officeart/2016/7/layout/LinearBlockProcessNumbered"/>
    <dgm:cxn modelId="{7633FB2B-1554-4C24-A75B-3E585FA3DD1F}" srcId="{14FF4F37-803E-4FE0-AECB-9C1CB6DB0451}" destId="{003FC02D-F2C6-49FC-A323-F1349A6D8FA5}" srcOrd="2" destOrd="0" parTransId="{6ABA9C0D-4AFA-4B00-851F-DF531CEB5EF9}" sibTransId="{929D3535-DBB9-400D-8503-139659B89B93}"/>
    <dgm:cxn modelId="{A9D24D38-3BD0-4CE5-A554-E73BA74276C3}" type="presOf" srcId="{003FC02D-F2C6-49FC-A323-F1349A6D8FA5}" destId="{2FC259FF-F95E-4BD3-AB78-15447C691094}" srcOrd="1" destOrd="0" presId="urn:microsoft.com/office/officeart/2016/7/layout/LinearBlockProcessNumbered"/>
    <dgm:cxn modelId="{D763D33C-A37B-44AB-B34E-0E195DDBF20C}" type="presOf" srcId="{14FF4F37-803E-4FE0-AECB-9C1CB6DB0451}" destId="{1771691B-C572-40D7-AFFD-0D492DD4DF97}" srcOrd="0" destOrd="0" presId="urn:microsoft.com/office/officeart/2016/7/layout/LinearBlockProcessNumbered"/>
    <dgm:cxn modelId="{5D123D42-63CE-4246-BC1B-A755BDCD416C}" type="presOf" srcId="{D3DD184A-7297-4B1F-97D3-4870881BC326}" destId="{27E95155-17D8-4155-A97A-CE8E3C25F302}" srcOrd="1" destOrd="0" presId="urn:microsoft.com/office/officeart/2016/7/layout/LinearBlockProcessNumbered"/>
    <dgm:cxn modelId="{1938844E-80D9-42A9-834D-D1E000F06BB6}" srcId="{14FF4F37-803E-4FE0-AECB-9C1CB6DB0451}" destId="{0286C32D-F9C9-4FEE-9908-DB841C9CC5FB}" srcOrd="0" destOrd="0" parTransId="{F5C1146E-8583-4FE0-9AA1-82CBF86CDA42}" sibTransId="{9AF3DD43-C5AD-47F9-ACC4-F941D86C3EF8}"/>
    <dgm:cxn modelId="{C8FBB758-1CEB-4DDE-BCB6-5E7C597EB20E}" type="presOf" srcId="{DB724083-A523-4A17-ABAC-60408BE0EF65}" destId="{AF870BE1-581F-4EAB-BAAC-9CCBDDF831F8}" srcOrd="0" destOrd="0" presId="urn:microsoft.com/office/officeart/2016/7/layout/LinearBlockProcessNumbered"/>
    <dgm:cxn modelId="{0EDADB8A-A5B2-4916-BD3E-9F3F9C950CC9}" type="presOf" srcId="{645F19AA-C37F-4EC5-9323-F652B44C8B40}" destId="{31B273F9-D42E-43BF-8ECE-2BFA72A6F569}" srcOrd="1" destOrd="0" presId="urn:microsoft.com/office/officeart/2016/7/layout/LinearBlockProcessNumbered"/>
    <dgm:cxn modelId="{4B4D3D99-3617-40ED-A7C0-D21484E3C146}" type="presOf" srcId="{7FC8D42B-088F-4F5F-8836-6D1938A2DB9F}" destId="{AD019DED-2465-48FD-A5C4-FAC7877651FA}" srcOrd="0" destOrd="0" presId="urn:microsoft.com/office/officeart/2016/7/layout/LinearBlockProcessNumbered"/>
    <dgm:cxn modelId="{390F82CE-163A-4E79-8530-549075794C88}" type="presOf" srcId="{645F19AA-C37F-4EC5-9323-F652B44C8B40}" destId="{1FF57ACD-FF2E-4863-AABD-9D689C5D8E04}" srcOrd="0" destOrd="0" presId="urn:microsoft.com/office/officeart/2016/7/layout/LinearBlockProcessNumbered"/>
    <dgm:cxn modelId="{BE135ECF-8E5B-4016-82DA-04E56B1EF7AB}" type="presOf" srcId="{929D3535-DBB9-400D-8503-139659B89B93}" destId="{90721402-4197-48E4-8FF4-6CB14E4C3FAF}" srcOrd="0" destOrd="0" presId="urn:microsoft.com/office/officeart/2016/7/layout/LinearBlockProcessNumbered"/>
    <dgm:cxn modelId="{E5C20AD3-CC1B-4852-A7F5-9F656A03E73F}" srcId="{14FF4F37-803E-4FE0-AECB-9C1CB6DB0451}" destId="{645F19AA-C37F-4EC5-9323-F652B44C8B40}" srcOrd="3" destOrd="0" parTransId="{06632236-F795-42D7-8F20-9BD5BE8A6DAF}" sibTransId="{7FC8D42B-088F-4F5F-8836-6D1938A2DB9F}"/>
    <dgm:cxn modelId="{52315ADF-CA47-4A97-B584-23D7818CB932}" type="presOf" srcId="{003FC02D-F2C6-49FC-A323-F1349A6D8FA5}" destId="{869B7C3D-4D17-4A67-86A6-FB08A41A5DA1}" srcOrd="0" destOrd="0" presId="urn:microsoft.com/office/officeart/2016/7/layout/LinearBlockProcessNumbered"/>
    <dgm:cxn modelId="{DB4C60EA-98CB-4730-8747-9FC3337F1ADE}" type="presOf" srcId="{0286C32D-F9C9-4FEE-9908-DB841C9CC5FB}" destId="{45016328-73D7-4228-A74D-704F0C85B34F}" srcOrd="0" destOrd="0" presId="urn:microsoft.com/office/officeart/2016/7/layout/LinearBlockProcessNumbered"/>
    <dgm:cxn modelId="{A4A98EF4-8D1B-486F-8E4F-0737B876FE87}" type="presOf" srcId="{9AF3DD43-C5AD-47F9-ACC4-F941D86C3EF8}" destId="{C45EDCA0-CD93-4670-8E15-7688BA3C03EF}" srcOrd="0" destOrd="0" presId="urn:microsoft.com/office/officeart/2016/7/layout/LinearBlockProcessNumbered"/>
    <dgm:cxn modelId="{0CF519FB-8691-4C57-B53A-BA221C509D00}" type="presOf" srcId="{0286C32D-F9C9-4FEE-9908-DB841C9CC5FB}" destId="{2150FCA5-6A5B-4ECD-9FA9-5883404FE3B9}" srcOrd="1" destOrd="0" presId="urn:microsoft.com/office/officeart/2016/7/layout/LinearBlockProcessNumbered"/>
    <dgm:cxn modelId="{4A960B37-82EE-4F78-BC50-F8EE49CB58FC}" type="presParOf" srcId="{1771691B-C572-40D7-AFFD-0D492DD4DF97}" destId="{57804238-FF60-4456-9219-D207A2E8B8F9}" srcOrd="0" destOrd="0" presId="urn:microsoft.com/office/officeart/2016/7/layout/LinearBlockProcessNumbered"/>
    <dgm:cxn modelId="{6C6608FF-0398-4732-BC8C-849A78AB35BF}" type="presParOf" srcId="{57804238-FF60-4456-9219-D207A2E8B8F9}" destId="{45016328-73D7-4228-A74D-704F0C85B34F}" srcOrd="0" destOrd="0" presId="urn:microsoft.com/office/officeart/2016/7/layout/LinearBlockProcessNumbered"/>
    <dgm:cxn modelId="{D60BDC6D-DCFC-4C04-AF24-47BD708BD79F}" type="presParOf" srcId="{57804238-FF60-4456-9219-D207A2E8B8F9}" destId="{C45EDCA0-CD93-4670-8E15-7688BA3C03EF}" srcOrd="1" destOrd="0" presId="urn:microsoft.com/office/officeart/2016/7/layout/LinearBlockProcessNumbered"/>
    <dgm:cxn modelId="{0EBD04B0-C014-4F95-BB53-484348625503}" type="presParOf" srcId="{57804238-FF60-4456-9219-D207A2E8B8F9}" destId="{2150FCA5-6A5B-4ECD-9FA9-5883404FE3B9}" srcOrd="2" destOrd="0" presId="urn:microsoft.com/office/officeart/2016/7/layout/LinearBlockProcessNumbered"/>
    <dgm:cxn modelId="{AC5D3351-7960-484E-A1C2-1AC69B4EB9E5}" type="presParOf" srcId="{1771691B-C572-40D7-AFFD-0D492DD4DF97}" destId="{0F7AB438-676F-4B64-9D99-6C93EBD42550}" srcOrd="1" destOrd="0" presId="urn:microsoft.com/office/officeart/2016/7/layout/LinearBlockProcessNumbered"/>
    <dgm:cxn modelId="{E732E59D-556E-4D11-A531-C1534FB9D46F}" type="presParOf" srcId="{1771691B-C572-40D7-AFFD-0D492DD4DF97}" destId="{4894B6F0-EE52-4AD9-B91F-69AB55DA2F5B}" srcOrd="2" destOrd="0" presId="urn:microsoft.com/office/officeart/2016/7/layout/LinearBlockProcessNumbered"/>
    <dgm:cxn modelId="{FCCE13F1-F3AC-4CE4-A60F-39E2F26C7051}" type="presParOf" srcId="{4894B6F0-EE52-4AD9-B91F-69AB55DA2F5B}" destId="{148EE598-BB03-4133-AC82-5FDE52B5D9AB}" srcOrd="0" destOrd="0" presId="urn:microsoft.com/office/officeart/2016/7/layout/LinearBlockProcessNumbered"/>
    <dgm:cxn modelId="{0045D188-4461-450B-A9BE-BAAC41473252}" type="presParOf" srcId="{4894B6F0-EE52-4AD9-B91F-69AB55DA2F5B}" destId="{AF870BE1-581F-4EAB-BAAC-9CCBDDF831F8}" srcOrd="1" destOrd="0" presId="urn:microsoft.com/office/officeart/2016/7/layout/LinearBlockProcessNumbered"/>
    <dgm:cxn modelId="{D6E7654A-5F3E-489C-878E-DF215D1DFD2E}" type="presParOf" srcId="{4894B6F0-EE52-4AD9-B91F-69AB55DA2F5B}" destId="{27E95155-17D8-4155-A97A-CE8E3C25F302}" srcOrd="2" destOrd="0" presId="urn:microsoft.com/office/officeart/2016/7/layout/LinearBlockProcessNumbered"/>
    <dgm:cxn modelId="{E85CA086-DDB4-406A-99B1-3A851ADAF77D}" type="presParOf" srcId="{1771691B-C572-40D7-AFFD-0D492DD4DF97}" destId="{BA3B61F6-C828-49DA-A5BC-FDEF23719168}" srcOrd="3" destOrd="0" presId="urn:microsoft.com/office/officeart/2016/7/layout/LinearBlockProcessNumbered"/>
    <dgm:cxn modelId="{AC299505-A891-44D8-958B-BE903D0BB851}" type="presParOf" srcId="{1771691B-C572-40D7-AFFD-0D492DD4DF97}" destId="{92A81384-1538-4125-9BE6-B0FF963C3432}" srcOrd="4" destOrd="0" presId="urn:microsoft.com/office/officeart/2016/7/layout/LinearBlockProcessNumbered"/>
    <dgm:cxn modelId="{E924E5AB-AE78-4D0C-81BA-377F8298DF02}" type="presParOf" srcId="{92A81384-1538-4125-9BE6-B0FF963C3432}" destId="{869B7C3D-4D17-4A67-86A6-FB08A41A5DA1}" srcOrd="0" destOrd="0" presId="urn:microsoft.com/office/officeart/2016/7/layout/LinearBlockProcessNumbered"/>
    <dgm:cxn modelId="{26613661-7468-4812-89A0-6785D5105301}" type="presParOf" srcId="{92A81384-1538-4125-9BE6-B0FF963C3432}" destId="{90721402-4197-48E4-8FF4-6CB14E4C3FAF}" srcOrd="1" destOrd="0" presId="urn:microsoft.com/office/officeart/2016/7/layout/LinearBlockProcessNumbered"/>
    <dgm:cxn modelId="{E60AA5FE-67BB-4274-ACEF-43E089BED3D4}" type="presParOf" srcId="{92A81384-1538-4125-9BE6-B0FF963C3432}" destId="{2FC259FF-F95E-4BD3-AB78-15447C691094}" srcOrd="2" destOrd="0" presId="urn:microsoft.com/office/officeart/2016/7/layout/LinearBlockProcessNumbered"/>
    <dgm:cxn modelId="{DD91F235-FDCF-4D85-8AA4-228AD214608D}" type="presParOf" srcId="{1771691B-C572-40D7-AFFD-0D492DD4DF97}" destId="{3524842E-6141-4ED4-913E-4C48B2D8025E}" srcOrd="5" destOrd="0" presId="urn:microsoft.com/office/officeart/2016/7/layout/LinearBlockProcessNumbered"/>
    <dgm:cxn modelId="{E542E822-D2AE-443A-B7DC-AECED0B2A208}" type="presParOf" srcId="{1771691B-C572-40D7-AFFD-0D492DD4DF97}" destId="{417D23F9-FC3F-4137-B240-2DB8EF2B86E0}" srcOrd="6" destOrd="0" presId="urn:microsoft.com/office/officeart/2016/7/layout/LinearBlockProcessNumbered"/>
    <dgm:cxn modelId="{636FDD19-B86A-4D76-B847-4541DFF3FEA1}" type="presParOf" srcId="{417D23F9-FC3F-4137-B240-2DB8EF2B86E0}" destId="{1FF57ACD-FF2E-4863-AABD-9D689C5D8E04}" srcOrd="0" destOrd="0" presId="urn:microsoft.com/office/officeart/2016/7/layout/LinearBlockProcessNumbered"/>
    <dgm:cxn modelId="{9BC3964C-AB82-4AB6-B925-6ADCA57EAB6A}" type="presParOf" srcId="{417D23F9-FC3F-4137-B240-2DB8EF2B86E0}" destId="{AD019DED-2465-48FD-A5C4-FAC7877651FA}" srcOrd="1" destOrd="0" presId="urn:microsoft.com/office/officeart/2016/7/layout/LinearBlockProcessNumbered"/>
    <dgm:cxn modelId="{3B3F0453-15DA-49A7-82DA-23DE36B510DF}" type="presParOf" srcId="{417D23F9-FC3F-4137-B240-2DB8EF2B86E0}" destId="{31B273F9-D42E-43BF-8ECE-2BFA72A6F56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A16BA-69B6-4255-9A68-47767A31E860}"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C077DAB4-8F66-4364-AD11-B9D55C8F3E4A}">
      <dgm:prSet/>
      <dgm:spPr/>
      <dgm:t>
        <a:bodyPr/>
        <a:lstStyle/>
        <a:p>
          <a:pPr>
            <a:lnSpc>
              <a:spcPct val="100000"/>
            </a:lnSpc>
          </a:pPr>
          <a:r>
            <a:rPr lang="en-US"/>
            <a:t>Bug Fixing</a:t>
          </a:r>
        </a:p>
      </dgm:t>
    </dgm:pt>
    <dgm:pt modelId="{C9573661-310D-43D9-82C8-FCC5CAD106FC}" type="parTrans" cxnId="{41E3F3FB-40CD-47FC-A364-2C2386CEE116}">
      <dgm:prSet/>
      <dgm:spPr/>
      <dgm:t>
        <a:bodyPr/>
        <a:lstStyle/>
        <a:p>
          <a:endParaRPr lang="en-US"/>
        </a:p>
      </dgm:t>
    </dgm:pt>
    <dgm:pt modelId="{6D4E60F7-622B-48C5-BE51-3EB54E0DFFBA}" type="sibTrans" cxnId="{41E3F3FB-40CD-47FC-A364-2C2386CEE116}">
      <dgm:prSet/>
      <dgm:spPr/>
      <dgm:t>
        <a:bodyPr/>
        <a:lstStyle/>
        <a:p>
          <a:endParaRPr lang="en-US"/>
        </a:p>
      </dgm:t>
    </dgm:pt>
    <dgm:pt modelId="{8ECA8B14-F51A-4EFF-917E-DD71021C4D29}">
      <dgm:prSet/>
      <dgm:spPr/>
      <dgm:t>
        <a:bodyPr/>
        <a:lstStyle/>
        <a:p>
          <a:pPr>
            <a:lnSpc>
              <a:spcPct val="100000"/>
            </a:lnSpc>
          </a:pPr>
          <a:r>
            <a:rPr lang="en-US" err="1"/>
            <a:t>Profilo</a:t>
          </a:r>
          <a:r>
            <a:rPr lang="en-US"/>
            <a:t> </a:t>
          </a:r>
          <a:r>
            <a:rPr lang="en-US" err="1"/>
            <a:t>utente</a:t>
          </a:r>
          <a:endParaRPr lang="en-US"/>
        </a:p>
      </dgm:t>
    </dgm:pt>
    <dgm:pt modelId="{F10DB030-6936-4060-9428-84E84E593EA6}" type="parTrans" cxnId="{D7AF0879-5879-4539-B32E-845410ED6DDF}">
      <dgm:prSet/>
      <dgm:spPr/>
      <dgm:t>
        <a:bodyPr/>
        <a:lstStyle/>
        <a:p>
          <a:endParaRPr lang="en-US"/>
        </a:p>
      </dgm:t>
    </dgm:pt>
    <dgm:pt modelId="{52544473-84A0-48C5-8759-BB6981C761D9}" type="sibTrans" cxnId="{D7AF0879-5879-4539-B32E-845410ED6DDF}">
      <dgm:prSet/>
      <dgm:spPr/>
      <dgm:t>
        <a:bodyPr/>
        <a:lstStyle/>
        <a:p>
          <a:endParaRPr lang="en-US"/>
        </a:p>
      </dgm:t>
    </dgm:pt>
    <dgm:pt modelId="{AEB44C52-07EC-41F7-8CF1-1544FBAF5A73}">
      <dgm:prSet/>
      <dgm:spPr/>
      <dgm:t>
        <a:bodyPr/>
        <a:lstStyle/>
        <a:p>
          <a:pPr>
            <a:lnSpc>
              <a:spcPct val="100000"/>
            </a:lnSpc>
          </a:pPr>
          <a:r>
            <a:rPr lang="en-US"/>
            <a:t>Frontend</a:t>
          </a:r>
        </a:p>
      </dgm:t>
    </dgm:pt>
    <dgm:pt modelId="{C0F83C20-7707-4A6C-AA33-FB76B126D66B}" type="parTrans" cxnId="{FC7F628A-4ADC-4368-B7F9-4D7A072AB843}">
      <dgm:prSet/>
      <dgm:spPr/>
      <dgm:t>
        <a:bodyPr/>
        <a:lstStyle/>
        <a:p>
          <a:endParaRPr lang="en-US"/>
        </a:p>
      </dgm:t>
    </dgm:pt>
    <dgm:pt modelId="{957378CE-80D0-4442-BEB1-A6F247F83264}" type="sibTrans" cxnId="{FC7F628A-4ADC-4368-B7F9-4D7A072AB843}">
      <dgm:prSet/>
      <dgm:spPr/>
      <dgm:t>
        <a:bodyPr/>
        <a:lstStyle/>
        <a:p>
          <a:endParaRPr lang="en-US"/>
        </a:p>
      </dgm:t>
    </dgm:pt>
    <dgm:pt modelId="{B7FFCBE8-2A66-4A5F-A105-F3E064646899}">
      <dgm:prSet/>
      <dgm:spPr/>
      <dgm:t>
        <a:bodyPr/>
        <a:lstStyle/>
        <a:p>
          <a:pPr>
            <a:lnSpc>
              <a:spcPct val="100000"/>
            </a:lnSpc>
          </a:pPr>
          <a:r>
            <a:rPr lang="en-US" err="1"/>
            <a:t>Statistiche</a:t>
          </a:r>
          <a:endParaRPr lang="en-US"/>
        </a:p>
      </dgm:t>
    </dgm:pt>
    <dgm:pt modelId="{8D8CE692-8593-43FC-8AF0-30C7049D2588}" type="parTrans" cxnId="{3BC55134-2F08-4BEE-9408-715C729349A0}">
      <dgm:prSet/>
      <dgm:spPr/>
      <dgm:t>
        <a:bodyPr/>
        <a:lstStyle/>
        <a:p>
          <a:endParaRPr lang="en-US"/>
        </a:p>
      </dgm:t>
    </dgm:pt>
    <dgm:pt modelId="{7B413E89-02DC-4428-8405-E0B1AA0EF7C7}" type="sibTrans" cxnId="{3BC55134-2F08-4BEE-9408-715C729349A0}">
      <dgm:prSet/>
      <dgm:spPr/>
      <dgm:t>
        <a:bodyPr/>
        <a:lstStyle/>
        <a:p>
          <a:endParaRPr lang="en-US"/>
        </a:p>
      </dgm:t>
    </dgm:pt>
    <dgm:pt modelId="{76904C92-EA97-40E8-B12D-07489AB8C680}">
      <dgm:prSet/>
      <dgm:spPr/>
      <dgm:t>
        <a:bodyPr/>
        <a:lstStyle/>
        <a:p>
          <a:pPr>
            <a:lnSpc>
              <a:spcPct val="100000"/>
            </a:lnSpc>
          </a:pPr>
          <a:r>
            <a:rPr lang="en-US" b="0" err="1"/>
            <a:t>Algoritmo</a:t>
          </a:r>
          <a:r>
            <a:rPr lang="en-US" b="0"/>
            <a:t> di scheduling</a:t>
          </a:r>
        </a:p>
      </dgm:t>
    </dgm:pt>
    <dgm:pt modelId="{8093DA37-BAF8-4DA2-B9BB-A6876B7C51E9}" type="parTrans" cxnId="{7FE9FD0D-4652-4243-A74F-BEE47CD32373}">
      <dgm:prSet/>
      <dgm:spPr/>
      <dgm:t>
        <a:bodyPr/>
        <a:lstStyle/>
        <a:p>
          <a:endParaRPr lang="it-IT"/>
        </a:p>
      </dgm:t>
    </dgm:pt>
    <dgm:pt modelId="{72DE30FC-FFA2-417E-9B48-02D25E80E5F3}" type="sibTrans" cxnId="{7FE9FD0D-4652-4243-A74F-BEE47CD32373}">
      <dgm:prSet/>
      <dgm:spPr/>
      <dgm:t>
        <a:bodyPr/>
        <a:lstStyle/>
        <a:p>
          <a:endParaRPr lang="it-IT"/>
        </a:p>
      </dgm:t>
    </dgm:pt>
    <dgm:pt modelId="{363FFC76-A343-49B6-9C46-5BB2448597CD}" type="pres">
      <dgm:prSet presAssocID="{E08A16BA-69B6-4255-9A68-47767A31E860}" presName="root" presStyleCnt="0">
        <dgm:presLayoutVars>
          <dgm:dir/>
          <dgm:resizeHandles val="exact"/>
        </dgm:presLayoutVars>
      </dgm:prSet>
      <dgm:spPr/>
    </dgm:pt>
    <dgm:pt modelId="{9A7F34A5-749D-4FE9-A490-E58391875A84}" type="pres">
      <dgm:prSet presAssocID="{AEB44C52-07EC-41F7-8CF1-1544FBAF5A73}" presName="compNode" presStyleCnt="0"/>
      <dgm:spPr/>
    </dgm:pt>
    <dgm:pt modelId="{52D54191-A5AB-4B67-82E0-E3965BA9A8FB}" type="pres">
      <dgm:prSet presAssocID="{AEB44C52-07EC-41F7-8CF1-1544FBAF5A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nco di controllo"/>
        </a:ext>
      </dgm:extLst>
    </dgm:pt>
    <dgm:pt modelId="{4356A5FD-F7E4-4CCC-A279-1DDB46F1073F}" type="pres">
      <dgm:prSet presAssocID="{AEB44C52-07EC-41F7-8CF1-1544FBAF5A73}" presName="spaceRect" presStyleCnt="0"/>
      <dgm:spPr/>
    </dgm:pt>
    <dgm:pt modelId="{DADF451F-CACE-4925-AC2E-87FCC63B0258}" type="pres">
      <dgm:prSet presAssocID="{AEB44C52-07EC-41F7-8CF1-1544FBAF5A73}" presName="textRect" presStyleLbl="revTx" presStyleIdx="0" presStyleCnt="5">
        <dgm:presLayoutVars>
          <dgm:chMax val="1"/>
          <dgm:chPref val="1"/>
        </dgm:presLayoutVars>
      </dgm:prSet>
      <dgm:spPr/>
    </dgm:pt>
    <dgm:pt modelId="{FEC9DCE1-242D-4EC6-942E-F7CFD46E7DE0}" type="pres">
      <dgm:prSet presAssocID="{957378CE-80D0-4442-BEB1-A6F247F83264}" presName="sibTrans" presStyleCnt="0"/>
      <dgm:spPr/>
    </dgm:pt>
    <dgm:pt modelId="{76AD1174-711A-4811-87B1-85698206EADA}" type="pres">
      <dgm:prSet presAssocID="{8ECA8B14-F51A-4EFF-917E-DD71021C4D29}" presName="compNode" presStyleCnt="0"/>
      <dgm:spPr/>
    </dgm:pt>
    <dgm:pt modelId="{7E26ADB7-652C-4B4D-9F1D-95DEE79D2B6B}" type="pres">
      <dgm:prSet presAssocID="{8ECA8B14-F51A-4EFF-917E-DD71021C4D2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accia con occhiali da sole senza riempimento"/>
        </a:ext>
      </dgm:extLst>
    </dgm:pt>
    <dgm:pt modelId="{5599F18A-5277-4029-B06D-03E6B5DCE733}" type="pres">
      <dgm:prSet presAssocID="{8ECA8B14-F51A-4EFF-917E-DD71021C4D29}" presName="spaceRect" presStyleCnt="0"/>
      <dgm:spPr/>
    </dgm:pt>
    <dgm:pt modelId="{FEAD4FB3-866F-4993-AD0E-F591E019E31D}" type="pres">
      <dgm:prSet presAssocID="{8ECA8B14-F51A-4EFF-917E-DD71021C4D29}" presName="textRect" presStyleLbl="revTx" presStyleIdx="1" presStyleCnt="5">
        <dgm:presLayoutVars>
          <dgm:chMax val="1"/>
          <dgm:chPref val="1"/>
        </dgm:presLayoutVars>
      </dgm:prSet>
      <dgm:spPr/>
    </dgm:pt>
    <dgm:pt modelId="{1BB9FA5D-9B2D-46E1-BEE9-393E6FC9B718}" type="pres">
      <dgm:prSet presAssocID="{52544473-84A0-48C5-8759-BB6981C761D9}" presName="sibTrans" presStyleCnt="0"/>
      <dgm:spPr/>
    </dgm:pt>
    <dgm:pt modelId="{415BCF0C-3E4F-4AC3-8EFA-583D0500B261}" type="pres">
      <dgm:prSet presAssocID="{C077DAB4-8F66-4364-AD11-B9D55C8F3E4A}" presName="compNode" presStyleCnt="0"/>
      <dgm:spPr/>
    </dgm:pt>
    <dgm:pt modelId="{C4CDF05B-1981-4A5E-881B-1ED5F6C291E3}" type="pres">
      <dgm:prSet presAssocID="{C077DAB4-8F66-4364-AD11-B9D55C8F3E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nsetto"/>
        </a:ext>
      </dgm:extLst>
    </dgm:pt>
    <dgm:pt modelId="{E6AD658C-816D-437C-9D74-5CE3AF85F25D}" type="pres">
      <dgm:prSet presAssocID="{C077DAB4-8F66-4364-AD11-B9D55C8F3E4A}" presName="spaceRect" presStyleCnt="0"/>
      <dgm:spPr/>
    </dgm:pt>
    <dgm:pt modelId="{4433E921-339C-4079-B351-AD0FB3F7AF20}" type="pres">
      <dgm:prSet presAssocID="{C077DAB4-8F66-4364-AD11-B9D55C8F3E4A}" presName="textRect" presStyleLbl="revTx" presStyleIdx="2" presStyleCnt="5">
        <dgm:presLayoutVars>
          <dgm:chMax val="1"/>
          <dgm:chPref val="1"/>
        </dgm:presLayoutVars>
      </dgm:prSet>
      <dgm:spPr/>
    </dgm:pt>
    <dgm:pt modelId="{45A11B1D-0237-4E30-BFE0-742EF6B83749}" type="pres">
      <dgm:prSet presAssocID="{6D4E60F7-622B-48C5-BE51-3EB54E0DFFBA}" presName="sibTrans" presStyleCnt="0"/>
      <dgm:spPr/>
    </dgm:pt>
    <dgm:pt modelId="{5D43C511-A2D7-4A78-B6AC-15C1D46A3AF0}" type="pres">
      <dgm:prSet presAssocID="{76904C92-EA97-40E8-B12D-07489AB8C680}" presName="compNode" presStyleCnt="0"/>
      <dgm:spPr/>
    </dgm:pt>
    <dgm:pt modelId="{BA8657E9-B33B-45E3-806A-A10C0470F443}" type="pres">
      <dgm:prSet presAssocID="{76904C92-EA97-40E8-B12D-07489AB8C68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91B213EE-3ACF-4BE2-9B38-BDA45BD08352}" type="pres">
      <dgm:prSet presAssocID="{76904C92-EA97-40E8-B12D-07489AB8C680}" presName="spaceRect" presStyleCnt="0"/>
      <dgm:spPr/>
    </dgm:pt>
    <dgm:pt modelId="{20F36A05-3512-419B-96C3-CF0DDA886791}" type="pres">
      <dgm:prSet presAssocID="{76904C92-EA97-40E8-B12D-07489AB8C680}" presName="textRect" presStyleLbl="revTx" presStyleIdx="3" presStyleCnt="5">
        <dgm:presLayoutVars>
          <dgm:chMax val="1"/>
          <dgm:chPref val="1"/>
        </dgm:presLayoutVars>
      </dgm:prSet>
      <dgm:spPr/>
    </dgm:pt>
    <dgm:pt modelId="{0737400D-52FB-40AA-A07C-B7B301876A76}" type="pres">
      <dgm:prSet presAssocID="{72DE30FC-FFA2-417E-9B48-02D25E80E5F3}" presName="sibTrans" presStyleCnt="0"/>
      <dgm:spPr/>
    </dgm:pt>
    <dgm:pt modelId="{A29BA26C-8F1C-4439-974F-AE7D4A21B936}" type="pres">
      <dgm:prSet presAssocID="{B7FFCBE8-2A66-4A5F-A105-F3E064646899}" presName="compNode" presStyleCnt="0"/>
      <dgm:spPr/>
    </dgm:pt>
    <dgm:pt modelId="{19C0F6F5-82BC-4CDD-9E4F-8C924E188623}" type="pres">
      <dgm:prSet presAssocID="{B7FFCBE8-2A66-4A5F-A105-F3E06464689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F9285C7A-2B5A-4A4D-8803-FA2106D7625D}" type="pres">
      <dgm:prSet presAssocID="{B7FFCBE8-2A66-4A5F-A105-F3E064646899}" presName="spaceRect" presStyleCnt="0"/>
      <dgm:spPr/>
    </dgm:pt>
    <dgm:pt modelId="{A4509536-1BC0-4F23-BA79-134785FEF549}" type="pres">
      <dgm:prSet presAssocID="{B7FFCBE8-2A66-4A5F-A105-F3E064646899}" presName="textRect" presStyleLbl="revTx" presStyleIdx="4" presStyleCnt="5">
        <dgm:presLayoutVars>
          <dgm:chMax val="1"/>
          <dgm:chPref val="1"/>
        </dgm:presLayoutVars>
      </dgm:prSet>
      <dgm:spPr/>
    </dgm:pt>
  </dgm:ptLst>
  <dgm:cxnLst>
    <dgm:cxn modelId="{7FE9FD0D-4652-4243-A74F-BEE47CD32373}" srcId="{E08A16BA-69B6-4255-9A68-47767A31E860}" destId="{76904C92-EA97-40E8-B12D-07489AB8C680}" srcOrd="3" destOrd="0" parTransId="{8093DA37-BAF8-4DA2-B9BB-A6876B7C51E9}" sibTransId="{72DE30FC-FFA2-417E-9B48-02D25E80E5F3}"/>
    <dgm:cxn modelId="{C9971826-D020-45F9-A875-E334083826BD}" type="presOf" srcId="{B7FFCBE8-2A66-4A5F-A105-F3E064646899}" destId="{A4509536-1BC0-4F23-BA79-134785FEF549}" srcOrd="0" destOrd="0" presId="urn:microsoft.com/office/officeart/2018/2/layout/IconLabelList"/>
    <dgm:cxn modelId="{C0085E2D-92F1-4026-972C-3725AB8E9211}" type="presOf" srcId="{C077DAB4-8F66-4364-AD11-B9D55C8F3E4A}" destId="{4433E921-339C-4079-B351-AD0FB3F7AF20}" srcOrd="0" destOrd="0" presId="urn:microsoft.com/office/officeart/2018/2/layout/IconLabelList"/>
    <dgm:cxn modelId="{3BC55134-2F08-4BEE-9408-715C729349A0}" srcId="{E08A16BA-69B6-4255-9A68-47767A31E860}" destId="{B7FFCBE8-2A66-4A5F-A105-F3E064646899}" srcOrd="4" destOrd="0" parTransId="{8D8CE692-8593-43FC-8AF0-30C7049D2588}" sibTransId="{7B413E89-02DC-4428-8405-E0B1AA0EF7C7}"/>
    <dgm:cxn modelId="{D7AF0879-5879-4539-B32E-845410ED6DDF}" srcId="{E08A16BA-69B6-4255-9A68-47767A31E860}" destId="{8ECA8B14-F51A-4EFF-917E-DD71021C4D29}" srcOrd="1" destOrd="0" parTransId="{F10DB030-6936-4060-9428-84E84E593EA6}" sibTransId="{52544473-84A0-48C5-8759-BB6981C761D9}"/>
    <dgm:cxn modelId="{A5623D5A-1D58-4E70-B736-89026E802AF2}" type="presOf" srcId="{76904C92-EA97-40E8-B12D-07489AB8C680}" destId="{20F36A05-3512-419B-96C3-CF0DDA886791}" srcOrd="0" destOrd="0" presId="urn:microsoft.com/office/officeart/2018/2/layout/IconLabelList"/>
    <dgm:cxn modelId="{F08BA288-D3B9-4AD5-A82D-D6F6F93D3364}" type="presOf" srcId="{E08A16BA-69B6-4255-9A68-47767A31E860}" destId="{363FFC76-A343-49B6-9C46-5BB2448597CD}" srcOrd="0" destOrd="0" presId="urn:microsoft.com/office/officeart/2018/2/layout/IconLabelList"/>
    <dgm:cxn modelId="{FC7F628A-4ADC-4368-B7F9-4D7A072AB843}" srcId="{E08A16BA-69B6-4255-9A68-47767A31E860}" destId="{AEB44C52-07EC-41F7-8CF1-1544FBAF5A73}" srcOrd="0" destOrd="0" parTransId="{C0F83C20-7707-4A6C-AA33-FB76B126D66B}" sibTransId="{957378CE-80D0-4442-BEB1-A6F247F83264}"/>
    <dgm:cxn modelId="{B278568A-A3B4-4C26-AA0F-B703E56B2187}" type="presOf" srcId="{AEB44C52-07EC-41F7-8CF1-1544FBAF5A73}" destId="{DADF451F-CACE-4925-AC2E-87FCC63B0258}" srcOrd="0" destOrd="0" presId="urn:microsoft.com/office/officeart/2018/2/layout/IconLabelList"/>
    <dgm:cxn modelId="{FE1D6E8B-D7B9-4CE6-B8ED-6172C037018A}" type="presOf" srcId="{8ECA8B14-F51A-4EFF-917E-DD71021C4D29}" destId="{FEAD4FB3-866F-4993-AD0E-F591E019E31D}" srcOrd="0" destOrd="0" presId="urn:microsoft.com/office/officeart/2018/2/layout/IconLabelList"/>
    <dgm:cxn modelId="{41E3F3FB-40CD-47FC-A364-2C2386CEE116}" srcId="{E08A16BA-69B6-4255-9A68-47767A31E860}" destId="{C077DAB4-8F66-4364-AD11-B9D55C8F3E4A}" srcOrd="2" destOrd="0" parTransId="{C9573661-310D-43D9-82C8-FCC5CAD106FC}" sibTransId="{6D4E60F7-622B-48C5-BE51-3EB54E0DFFBA}"/>
    <dgm:cxn modelId="{9DAAF40D-5D27-4CF7-AA04-5A85C5CC015F}" type="presParOf" srcId="{363FFC76-A343-49B6-9C46-5BB2448597CD}" destId="{9A7F34A5-749D-4FE9-A490-E58391875A84}" srcOrd="0" destOrd="0" presId="urn:microsoft.com/office/officeart/2018/2/layout/IconLabelList"/>
    <dgm:cxn modelId="{0668AD51-96F1-4E7E-90E5-4369E2B2D941}" type="presParOf" srcId="{9A7F34A5-749D-4FE9-A490-E58391875A84}" destId="{52D54191-A5AB-4B67-82E0-E3965BA9A8FB}" srcOrd="0" destOrd="0" presId="urn:microsoft.com/office/officeart/2018/2/layout/IconLabelList"/>
    <dgm:cxn modelId="{88F7591C-0C0C-4C24-A3C1-8EF2F6007B3D}" type="presParOf" srcId="{9A7F34A5-749D-4FE9-A490-E58391875A84}" destId="{4356A5FD-F7E4-4CCC-A279-1DDB46F1073F}" srcOrd="1" destOrd="0" presId="urn:microsoft.com/office/officeart/2018/2/layout/IconLabelList"/>
    <dgm:cxn modelId="{D2282F11-6F95-4BD9-88E6-A79476AD1B3B}" type="presParOf" srcId="{9A7F34A5-749D-4FE9-A490-E58391875A84}" destId="{DADF451F-CACE-4925-AC2E-87FCC63B0258}" srcOrd="2" destOrd="0" presId="urn:microsoft.com/office/officeart/2018/2/layout/IconLabelList"/>
    <dgm:cxn modelId="{53F393AD-C3FE-4086-B84D-0FC65165E0A7}" type="presParOf" srcId="{363FFC76-A343-49B6-9C46-5BB2448597CD}" destId="{FEC9DCE1-242D-4EC6-942E-F7CFD46E7DE0}" srcOrd="1" destOrd="0" presId="urn:microsoft.com/office/officeart/2018/2/layout/IconLabelList"/>
    <dgm:cxn modelId="{0D0957F3-5549-4B94-81C3-0C90550D7CEC}" type="presParOf" srcId="{363FFC76-A343-49B6-9C46-5BB2448597CD}" destId="{76AD1174-711A-4811-87B1-85698206EADA}" srcOrd="2" destOrd="0" presId="urn:microsoft.com/office/officeart/2018/2/layout/IconLabelList"/>
    <dgm:cxn modelId="{21F17473-6E5F-4422-8404-ACB2F1958FFB}" type="presParOf" srcId="{76AD1174-711A-4811-87B1-85698206EADA}" destId="{7E26ADB7-652C-4B4D-9F1D-95DEE79D2B6B}" srcOrd="0" destOrd="0" presId="urn:microsoft.com/office/officeart/2018/2/layout/IconLabelList"/>
    <dgm:cxn modelId="{D783D790-5004-4AFD-A6FB-CF0712882D47}" type="presParOf" srcId="{76AD1174-711A-4811-87B1-85698206EADA}" destId="{5599F18A-5277-4029-B06D-03E6B5DCE733}" srcOrd="1" destOrd="0" presId="urn:microsoft.com/office/officeart/2018/2/layout/IconLabelList"/>
    <dgm:cxn modelId="{10236EF7-C69E-4316-92E5-BCB01323836E}" type="presParOf" srcId="{76AD1174-711A-4811-87B1-85698206EADA}" destId="{FEAD4FB3-866F-4993-AD0E-F591E019E31D}" srcOrd="2" destOrd="0" presId="urn:microsoft.com/office/officeart/2018/2/layout/IconLabelList"/>
    <dgm:cxn modelId="{769D74A4-E595-4279-9B3A-EF733C8282AA}" type="presParOf" srcId="{363FFC76-A343-49B6-9C46-5BB2448597CD}" destId="{1BB9FA5D-9B2D-46E1-BEE9-393E6FC9B718}" srcOrd="3" destOrd="0" presId="urn:microsoft.com/office/officeart/2018/2/layout/IconLabelList"/>
    <dgm:cxn modelId="{2583408D-2894-4569-A1FE-C1C7DA5D7A95}" type="presParOf" srcId="{363FFC76-A343-49B6-9C46-5BB2448597CD}" destId="{415BCF0C-3E4F-4AC3-8EFA-583D0500B261}" srcOrd="4" destOrd="0" presId="urn:microsoft.com/office/officeart/2018/2/layout/IconLabelList"/>
    <dgm:cxn modelId="{5F4FDB38-5B7F-4451-A6AA-E8B58D3D20BF}" type="presParOf" srcId="{415BCF0C-3E4F-4AC3-8EFA-583D0500B261}" destId="{C4CDF05B-1981-4A5E-881B-1ED5F6C291E3}" srcOrd="0" destOrd="0" presId="urn:microsoft.com/office/officeart/2018/2/layout/IconLabelList"/>
    <dgm:cxn modelId="{C4BB6B26-4682-4CA2-AE58-1B93C40A08DF}" type="presParOf" srcId="{415BCF0C-3E4F-4AC3-8EFA-583D0500B261}" destId="{E6AD658C-816D-437C-9D74-5CE3AF85F25D}" srcOrd="1" destOrd="0" presId="urn:microsoft.com/office/officeart/2018/2/layout/IconLabelList"/>
    <dgm:cxn modelId="{D1F25279-E105-499A-A079-B8700065D946}" type="presParOf" srcId="{415BCF0C-3E4F-4AC3-8EFA-583D0500B261}" destId="{4433E921-339C-4079-B351-AD0FB3F7AF20}" srcOrd="2" destOrd="0" presId="urn:microsoft.com/office/officeart/2018/2/layout/IconLabelList"/>
    <dgm:cxn modelId="{A71B6254-2780-43F3-A8FE-A72A5FF9635C}" type="presParOf" srcId="{363FFC76-A343-49B6-9C46-5BB2448597CD}" destId="{45A11B1D-0237-4E30-BFE0-742EF6B83749}" srcOrd="5" destOrd="0" presId="urn:microsoft.com/office/officeart/2018/2/layout/IconLabelList"/>
    <dgm:cxn modelId="{42614B90-7950-48BD-AAE8-C9BAAC364435}" type="presParOf" srcId="{363FFC76-A343-49B6-9C46-5BB2448597CD}" destId="{5D43C511-A2D7-4A78-B6AC-15C1D46A3AF0}" srcOrd="6" destOrd="0" presId="urn:microsoft.com/office/officeart/2018/2/layout/IconLabelList"/>
    <dgm:cxn modelId="{3B422AD3-8BC8-41DA-9FF9-FE60F1443CFB}" type="presParOf" srcId="{5D43C511-A2D7-4A78-B6AC-15C1D46A3AF0}" destId="{BA8657E9-B33B-45E3-806A-A10C0470F443}" srcOrd="0" destOrd="0" presId="urn:microsoft.com/office/officeart/2018/2/layout/IconLabelList"/>
    <dgm:cxn modelId="{8EA6DD66-0896-467E-8D65-E9A12105CC83}" type="presParOf" srcId="{5D43C511-A2D7-4A78-B6AC-15C1D46A3AF0}" destId="{91B213EE-3ACF-4BE2-9B38-BDA45BD08352}" srcOrd="1" destOrd="0" presId="urn:microsoft.com/office/officeart/2018/2/layout/IconLabelList"/>
    <dgm:cxn modelId="{54E7B387-ADED-4500-99B7-5F9C22BE18FE}" type="presParOf" srcId="{5D43C511-A2D7-4A78-B6AC-15C1D46A3AF0}" destId="{20F36A05-3512-419B-96C3-CF0DDA886791}" srcOrd="2" destOrd="0" presId="urn:microsoft.com/office/officeart/2018/2/layout/IconLabelList"/>
    <dgm:cxn modelId="{5240F12C-3309-4F56-ACB6-5F9186DDC1B4}" type="presParOf" srcId="{363FFC76-A343-49B6-9C46-5BB2448597CD}" destId="{0737400D-52FB-40AA-A07C-B7B301876A76}" srcOrd="7" destOrd="0" presId="urn:microsoft.com/office/officeart/2018/2/layout/IconLabelList"/>
    <dgm:cxn modelId="{18CE2247-4405-406B-B168-C407E10BA6FF}" type="presParOf" srcId="{363FFC76-A343-49B6-9C46-5BB2448597CD}" destId="{A29BA26C-8F1C-4439-974F-AE7D4A21B936}" srcOrd="8" destOrd="0" presId="urn:microsoft.com/office/officeart/2018/2/layout/IconLabelList"/>
    <dgm:cxn modelId="{B05DCE41-A6E1-4802-9933-C15545026C14}" type="presParOf" srcId="{A29BA26C-8F1C-4439-974F-AE7D4A21B936}" destId="{19C0F6F5-82BC-4CDD-9E4F-8C924E188623}" srcOrd="0" destOrd="0" presId="urn:microsoft.com/office/officeart/2018/2/layout/IconLabelList"/>
    <dgm:cxn modelId="{175F2ADB-0FAA-42F1-A3AE-C95E2C9C8A1C}" type="presParOf" srcId="{A29BA26C-8F1C-4439-974F-AE7D4A21B936}" destId="{F9285C7A-2B5A-4A4D-8803-FA2106D7625D}" srcOrd="1" destOrd="0" presId="urn:microsoft.com/office/officeart/2018/2/layout/IconLabelList"/>
    <dgm:cxn modelId="{ADADBAEE-787A-45CA-B35F-414CE10D997A}" type="presParOf" srcId="{A29BA26C-8F1C-4439-974F-AE7D4A21B936}" destId="{A4509536-1BC0-4F23-BA79-134785FEF5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1833C5-A4B8-4C9D-A815-6DEC565C451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8010F2-4118-4FE7-BAC4-107515F3654D}">
      <dgm:prSet/>
      <dgm:spPr/>
      <dgm:t>
        <a:bodyPr/>
        <a:lstStyle/>
        <a:p>
          <a:pPr>
            <a:lnSpc>
              <a:spcPct val="100000"/>
            </a:lnSpc>
          </a:pPr>
          <a:r>
            <a:rPr lang="it-IT" b="0"/>
            <a:t>Finora, in caso di errori dovuti ad interazioni non funzionanti tra </a:t>
          </a:r>
          <a:r>
            <a:rPr lang="it-IT" b="0" err="1"/>
            <a:t>frontend</a:t>
          </a:r>
          <a:r>
            <a:rPr lang="it-IT" b="0"/>
            <a:t> e </a:t>
          </a:r>
          <a:r>
            <a:rPr lang="it-IT" b="0" err="1"/>
            <a:t>backend</a:t>
          </a:r>
          <a:r>
            <a:rPr lang="it-IT" b="0"/>
            <a:t>, si vedeva a schermo lo </a:t>
          </a:r>
          <a:r>
            <a:rPr lang="it-IT" b="0" err="1"/>
            <a:t>Stacktrace</a:t>
          </a:r>
          <a:r>
            <a:rPr lang="it-IT" b="0"/>
            <a:t> di programma.</a:t>
          </a:r>
          <a:endParaRPr lang="en-US"/>
        </a:p>
      </dgm:t>
    </dgm:pt>
    <dgm:pt modelId="{0D2DFBA4-301F-4EE0-A303-91E8FCD19955}" type="parTrans" cxnId="{DB20090C-4ADE-496A-BA06-E3EF5755F9D0}">
      <dgm:prSet/>
      <dgm:spPr/>
      <dgm:t>
        <a:bodyPr/>
        <a:lstStyle/>
        <a:p>
          <a:endParaRPr lang="en-US"/>
        </a:p>
      </dgm:t>
    </dgm:pt>
    <dgm:pt modelId="{0561BACE-1DF5-4CEA-9368-32FA6F8D7B20}" type="sibTrans" cxnId="{DB20090C-4ADE-496A-BA06-E3EF5755F9D0}">
      <dgm:prSet/>
      <dgm:spPr/>
      <dgm:t>
        <a:bodyPr/>
        <a:lstStyle/>
        <a:p>
          <a:endParaRPr lang="en-US"/>
        </a:p>
      </dgm:t>
    </dgm:pt>
    <dgm:pt modelId="{CF6BEBC7-D740-41ED-A01F-902F8A0D0FFE}">
      <dgm:prSet/>
      <dgm:spPr/>
      <dgm:t>
        <a:bodyPr/>
        <a:lstStyle/>
        <a:p>
          <a:pPr>
            <a:lnSpc>
              <a:spcPct val="100000"/>
            </a:lnSpc>
          </a:pPr>
          <a:r>
            <a:rPr lang="it-IT" b="1"/>
            <a:t>Soluzione</a:t>
          </a:r>
          <a:r>
            <a:rPr lang="it-IT" b="0"/>
            <a:t>: creare una funzione </a:t>
          </a:r>
          <a:r>
            <a:rPr lang="it-IT" b="0" i="1" err="1"/>
            <a:t>panic</a:t>
          </a:r>
          <a:r>
            <a:rPr lang="it-IT" b="0" i="1"/>
            <a:t>()</a:t>
          </a:r>
          <a:r>
            <a:rPr lang="it-IT" b="0"/>
            <a:t> che, all’attivazione, mostra un popup con un messaggio di errore che costringe l’utente a ricaricare la pagina.</a:t>
          </a:r>
        </a:p>
        <a:p>
          <a:pPr>
            <a:lnSpc>
              <a:spcPct val="100000"/>
            </a:lnSpc>
          </a:pPr>
          <a:r>
            <a:rPr lang="it-IT" b="0"/>
            <a:t>Questo costringe il codice </a:t>
          </a:r>
          <a:r>
            <a:rPr lang="it-IT" b="0" err="1"/>
            <a:t>delfrontend</a:t>
          </a:r>
          <a:r>
            <a:rPr lang="it-IT" b="0"/>
            <a:t> a chiamare nuovamente i servizi di API, permettendo quindi di risolvere disservizi temporanei (server non attivi o simili)</a:t>
          </a:r>
        </a:p>
        <a:p>
          <a:pPr>
            <a:lnSpc>
              <a:spcPct val="100000"/>
            </a:lnSpc>
          </a:pPr>
          <a:r>
            <a:rPr lang="it-IT" b="0"/>
            <a:t>Sono stati inseriti blocchi </a:t>
          </a:r>
          <a:r>
            <a:rPr lang="it-IT" b="0" i="1" err="1"/>
            <a:t>try</a:t>
          </a:r>
          <a:r>
            <a:rPr lang="it-IT" b="0" i="1"/>
            <a:t>/catch</a:t>
          </a:r>
          <a:r>
            <a:rPr lang="it-IT" b="0"/>
            <a:t> intorno a ogni invocazione di metodi delle classi </a:t>
          </a:r>
          <a:r>
            <a:rPr lang="it-IT" b="0" i="1"/>
            <a:t>API</a:t>
          </a:r>
          <a:r>
            <a:rPr lang="it-IT" i="1"/>
            <a:t> </a:t>
          </a:r>
          <a:r>
            <a:rPr lang="it-IT"/>
            <a:t>e,</a:t>
          </a:r>
          <a:r>
            <a:rPr lang="it-IT" b="0"/>
            <a:t> in caso di errori, la </a:t>
          </a:r>
          <a:r>
            <a:rPr lang="it-IT" b="0" i="1" err="1"/>
            <a:t>panic</a:t>
          </a:r>
          <a:r>
            <a:rPr lang="it-IT" b="0" i="1"/>
            <a:t>()</a:t>
          </a:r>
          <a:r>
            <a:rPr lang="it-IT" b="0"/>
            <a:t> viene lanciata.</a:t>
          </a:r>
          <a:endParaRPr lang="en-US"/>
        </a:p>
      </dgm:t>
    </dgm:pt>
    <dgm:pt modelId="{E0EE823A-DDC8-46B1-880A-63DE60C30F8F}" type="parTrans" cxnId="{13E62EA1-22BE-42A3-88A5-0452807DB0AC}">
      <dgm:prSet/>
      <dgm:spPr/>
      <dgm:t>
        <a:bodyPr/>
        <a:lstStyle/>
        <a:p>
          <a:endParaRPr lang="en-US"/>
        </a:p>
      </dgm:t>
    </dgm:pt>
    <dgm:pt modelId="{21BEA902-168E-429E-A1C5-184DB54F7744}" type="sibTrans" cxnId="{13E62EA1-22BE-42A3-88A5-0452807DB0AC}">
      <dgm:prSet/>
      <dgm:spPr/>
      <dgm:t>
        <a:bodyPr/>
        <a:lstStyle/>
        <a:p>
          <a:endParaRPr lang="en-US"/>
        </a:p>
      </dgm:t>
    </dgm:pt>
    <dgm:pt modelId="{DD7CE6F9-D91F-4F01-9F38-B1CB32311DAA}" type="pres">
      <dgm:prSet presAssocID="{AC1833C5-A4B8-4C9D-A815-6DEC565C451C}" presName="root" presStyleCnt="0">
        <dgm:presLayoutVars>
          <dgm:dir/>
          <dgm:resizeHandles val="exact"/>
        </dgm:presLayoutVars>
      </dgm:prSet>
      <dgm:spPr/>
    </dgm:pt>
    <dgm:pt modelId="{F39D2EA5-3FEB-4DA8-8D16-99553F16A2DE}" type="pres">
      <dgm:prSet presAssocID="{508010F2-4118-4FE7-BAC4-107515F3654D}" presName="compNode" presStyleCnt="0"/>
      <dgm:spPr/>
    </dgm:pt>
    <dgm:pt modelId="{2EADCA43-1FF0-4208-923D-F6DC3F1CA203}" type="pres">
      <dgm:prSet presAssocID="{508010F2-4118-4FE7-BAC4-107515F3654D}" presName="bgRect" presStyleLbl="bgShp" presStyleIdx="0" presStyleCnt="2"/>
      <dgm:spPr/>
    </dgm:pt>
    <dgm:pt modelId="{90480816-6B97-480D-821B-3307AEE25F29}" type="pres">
      <dgm:prSet presAssocID="{508010F2-4118-4FE7-BAC4-107515F365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gno di spunta"/>
        </a:ext>
      </dgm:extLst>
    </dgm:pt>
    <dgm:pt modelId="{8CCFC783-579E-4B78-9EEA-2DF5AA444240}" type="pres">
      <dgm:prSet presAssocID="{508010F2-4118-4FE7-BAC4-107515F3654D}" presName="spaceRect" presStyleCnt="0"/>
      <dgm:spPr/>
    </dgm:pt>
    <dgm:pt modelId="{3BDA2A0F-4043-438E-A5C4-57736F279B53}" type="pres">
      <dgm:prSet presAssocID="{508010F2-4118-4FE7-BAC4-107515F3654D}" presName="parTx" presStyleLbl="revTx" presStyleIdx="0" presStyleCnt="2">
        <dgm:presLayoutVars>
          <dgm:chMax val="0"/>
          <dgm:chPref val="0"/>
        </dgm:presLayoutVars>
      </dgm:prSet>
      <dgm:spPr/>
    </dgm:pt>
    <dgm:pt modelId="{BAEF81A0-79CE-45BF-B6D4-F8C934CAE8C7}" type="pres">
      <dgm:prSet presAssocID="{0561BACE-1DF5-4CEA-9368-32FA6F8D7B20}" presName="sibTrans" presStyleCnt="0"/>
      <dgm:spPr/>
    </dgm:pt>
    <dgm:pt modelId="{AEC8E14E-F67F-4D27-8AB9-16522DF2C754}" type="pres">
      <dgm:prSet presAssocID="{CF6BEBC7-D740-41ED-A01F-902F8A0D0FFE}" presName="compNode" presStyleCnt="0"/>
      <dgm:spPr/>
    </dgm:pt>
    <dgm:pt modelId="{0D7CF9A8-CF3C-40FC-9E8A-684263D781CB}" type="pres">
      <dgm:prSet presAssocID="{CF6BEBC7-D740-41ED-A01F-902F8A0D0FFE}" presName="bgRect" presStyleLbl="bgShp" presStyleIdx="1" presStyleCnt="2"/>
      <dgm:spPr/>
    </dgm:pt>
    <dgm:pt modelId="{3D6C89C8-F8A4-4084-B7F6-12A6F7B21CDA}" type="pres">
      <dgm:prSet presAssocID="{CF6BEBC7-D740-41ED-A01F-902F8A0D0F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ulmine"/>
        </a:ext>
      </dgm:extLst>
    </dgm:pt>
    <dgm:pt modelId="{AD2666AA-D7C0-4C96-B55C-03E742D36B70}" type="pres">
      <dgm:prSet presAssocID="{CF6BEBC7-D740-41ED-A01F-902F8A0D0FFE}" presName="spaceRect" presStyleCnt="0"/>
      <dgm:spPr/>
    </dgm:pt>
    <dgm:pt modelId="{5DFEF316-E356-4936-A6EB-819A478049DF}" type="pres">
      <dgm:prSet presAssocID="{CF6BEBC7-D740-41ED-A01F-902F8A0D0FFE}" presName="parTx" presStyleLbl="revTx" presStyleIdx="1" presStyleCnt="2">
        <dgm:presLayoutVars>
          <dgm:chMax val="0"/>
          <dgm:chPref val="0"/>
        </dgm:presLayoutVars>
      </dgm:prSet>
      <dgm:spPr/>
    </dgm:pt>
  </dgm:ptLst>
  <dgm:cxnLst>
    <dgm:cxn modelId="{DB20090C-4ADE-496A-BA06-E3EF5755F9D0}" srcId="{AC1833C5-A4B8-4C9D-A815-6DEC565C451C}" destId="{508010F2-4118-4FE7-BAC4-107515F3654D}" srcOrd="0" destOrd="0" parTransId="{0D2DFBA4-301F-4EE0-A303-91E8FCD19955}" sibTransId="{0561BACE-1DF5-4CEA-9368-32FA6F8D7B20}"/>
    <dgm:cxn modelId="{352EA51F-5D65-431B-AD21-2629276A0268}" type="presOf" srcId="{CF6BEBC7-D740-41ED-A01F-902F8A0D0FFE}" destId="{5DFEF316-E356-4936-A6EB-819A478049DF}" srcOrd="0" destOrd="0" presId="urn:microsoft.com/office/officeart/2018/2/layout/IconVerticalSolidList"/>
    <dgm:cxn modelId="{CB97999F-B207-4B7C-B1AA-E89DED0BF940}" type="presOf" srcId="{AC1833C5-A4B8-4C9D-A815-6DEC565C451C}" destId="{DD7CE6F9-D91F-4F01-9F38-B1CB32311DAA}" srcOrd="0" destOrd="0" presId="urn:microsoft.com/office/officeart/2018/2/layout/IconVerticalSolidList"/>
    <dgm:cxn modelId="{13E62EA1-22BE-42A3-88A5-0452807DB0AC}" srcId="{AC1833C5-A4B8-4C9D-A815-6DEC565C451C}" destId="{CF6BEBC7-D740-41ED-A01F-902F8A0D0FFE}" srcOrd="1" destOrd="0" parTransId="{E0EE823A-DDC8-46B1-880A-63DE60C30F8F}" sibTransId="{21BEA902-168E-429E-A1C5-184DB54F7744}"/>
    <dgm:cxn modelId="{E92DB5F2-6EE0-416A-A0B6-CCE2A78825DF}" type="presOf" srcId="{508010F2-4118-4FE7-BAC4-107515F3654D}" destId="{3BDA2A0F-4043-438E-A5C4-57736F279B53}" srcOrd="0" destOrd="0" presId="urn:microsoft.com/office/officeart/2018/2/layout/IconVerticalSolidList"/>
    <dgm:cxn modelId="{30F21E05-E17D-4AAB-B854-85C4FB3203DA}" type="presParOf" srcId="{DD7CE6F9-D91F-4F01-9F38-B1CB32311DAA}" destId="{F39D2EA5-3FEB-4DA8-8D16-99553F16A2DE}" srcOrd="0" destOrd="0" presId="urn:microsoft.com/office/officeart/2018/2/layout/IconVerticalSolidList"/>
    <dgm:cxn modelId="{BAB97986-8622-4676-8494-DE10C8C82F4D}" type="presParOf" srcId="{F39D2EA5-3FEB-4DA8-8D16-99553F16A2DE}" destId="{2EADCA43-1FF0-4208-923D-F6DC3F1CA203}" srcOrd="0" destOrd="0" presId="urn:microsoft.com/office/officeart/2018/2/layout/IconVerticalSolidList"/>
    <dgm:cxn modelId="{B6090183-6ED4-4FE2-BD45-7837210F99F6}" type="presParOf" srcId="{F39D2EA5-3FEB-4DA8-8D16-99553F16A2DE}" destId="{90480816-6B97-480D-821B-3307AEE25F29}" srcOrd="1" destOrd="0" presId="urn:microsoft.com/office/officeart/2018/2/layout/IconVerticalSolidList"/>
    <dgm:cxn modelId="{FDF53F95-1F53-43C3-BF4A-DC0DE07AA0CB}" type="presParOf" srcId="{F39D2EA5-3FEB-4DA8-8D16-99553F16A2DE}" destId="{8CCFC783-579E-4B78-9EEA-2DF5AA444240}" srcOrd="2" destOrd="0" presId="urn:microsoft.com/office/officeart/2018/2/layout/IconVerticalSolidList"/>
    <dgm:cxn modelId="{D1B67373-DD85-4593-A76D-26F91E46353D}" type="presParOf" srcId="{F39D2EA5-3FEB-4DA8-8D16-99553F16A2DE}" destId="{3BDA2A0F-4043-438E-A5C4-57736F279B53}" srcOrd="3" destOrd="0" presId="urn:microsoft.com/office/officeart/2018/2/layout/IconVerticalSolidList"/>
    <dgm:cxn modelId="{A00C3970-FDAC-4F15-95EE-2562DF7CA26F}" type="presParOf" srcId="{DD7CE6F9-D91F-4F01-9F38-B1CB32311DAA}" destId="{BAEF81A0-79CE-45BF-B6D4-F8C934CAE8C7}" srcOrd="1" destOrd="0" presId="urn:microsoft.com/office/officeart/2018/2/layout/IconVerticalSolidList"/>
    <dgm:cxn modelId="{6F681AAC-611C-4D48-B003-B9E00399B11F}" type="presParOf" srcId="{DD7CE6F9-D91F-4F01-9F38-B1CB32311DAA}" destId="{AEC8E14E-F67F-4D27-8AB9-16522DF2C754}" srcOrd="2" destOrd="0" presId="urn:microsoft.com/office/officeart/2018/2/layout/IconVerticalSolidList"/>
    <dgm:cxn modelId="{32845A10-6582-4903-862D-E96A13910F87}" type="presParOf" srcId="{AEC8E14E-F67F-4D27-8AB9-16522DF2C754}" destId="{0D7CF9A8-CF3C-40FC-9E8A-684263D781CB}" srcOrd="0" destOrd="0" presId="urn:microsoft.com/office/officeart/2018/2/layout/IconVerticalSolidList"/>
    <dgm:cxn modelId="{563445F8-01E0-40B1-AA9C-4EE0CA3DF6CB}" type="presParOf" srcId="{AEC8E14E-F67F-4D27-8AB9-16522DF2C754}" destId="{3D6C89C8-F8A4-4084-B7F6-12A6F7B21CDA}" srcOrd="1" destOrd="0" presId="urn:microsoft.com/office/officeart/2018/2/layout/IconVerticalSolidList"/>
    <dgm:cxn modelId="{6A6996B7-BF3D-4AF0-B5D2-294AF6C2F732}" type="presParOf" srcId="{AEC8E14E-F67F-4D27-8AB9-16522DF2C754}" destId="{AD2666AA-D7C0-4C96-B55C-03E742D36B70}" srcOrd="2" destOrd="0" presId="urn:microsoft.com/office/officeart/2018/2/layout/IconVerticalSolidList"/>
    <dgm:cxn modelId="{1C41BB73-F9BA-4A86-AD8D-FBBC790A418B}" type="presParOf" srcId="{AEC8E14E-F67F-4D27-8AB9-16522DF2C754}" destId="{5DFEF316-E356-4936-A6EB-819A478049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697F3E-2162-4452-969E-D592AF336C4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0DC0B5D-3D6E-4289-8B47-6DFA3548107D}">
      <dgm:prSet/>
      <dgm:spPr/>
      <dgm:t>
        <a:bodyPr/>
        <a:lstStyle/>
        <a:p>
          <a:pPr>
            <a:lnSpc>
              <a:spcPct val="100000"/>
            </a:lnSpc>
          </a:pPr>
          <a:r>
            <a:rPr lang="it-IT"/>
            <a:t>È stata conclusa l’attività di </a:t>
          </a:r>
          <a:r>
            <a:rPr lang="it-IT" err="1"/>
            <a:t>refactoring</a:t>
          </a:r>
          <a:r>
            <a:rPr lang="it-IT"/>
            <a:t> riguardante la </a:t>
          </a:r>
          <a:r>
            <a:rPr lang="it-IT" err="1"/>
            <a:t>issue</a:t>
          </a:r>
          <a:r>
            <a:rPr lang="it-IT"/>
            <a:t> #15: </a:t>
          </a:r>
          <a:endParaRPr lang="en-US"/>
        </a:p>
      </dgm:t>
    </dgm:pt>
    <dgm:pt modelId="{0109982E-E995-40AA-982D-80B0C6A93F93}" type="parTrans" cxnId="{70D47FAA-59D2-42FD-9724-7235820EE0C9}">
      <dgm:prSet/>
      <dgm:spPr/>
      <dgm:t>
        <a:bodyPr/>
        <a:lstStyle/>
        <a:p>
          <a:endParaRPr lang="en-US"/>
        </a:p>
      </dgm:t>
    </dgm:pt>
    <dgm:pt modelId="{94AA2C22-3BBD-4E23-8F09-A5698230C87B}" type="sibTrans" cxnId="{70D47FAA-59D2-42FD-9724-7235820EE0C9}">
      <dgm:prSet/>
      <dgm:spPr/>
      <dgm:t>
        <a:bodyPr/>
        <a:lstStyle/>
        <a:p>
          <a:pPr>
            <a:lnSpc>
              <a:spcPct val="100000"/>
            </a:lnSpc>
          </a:pPr>
          <a:endParaRPr lang="en-US"/>
        </a:p>
      </dgm:t>
    </dgm:pt>
    <dgm:pt modelId="{596EB63A-6330-4577-9DE5-34A1105BCF7C}">
      <dgm:prSet/>
      <dgm:spPr/>
      <dgm:t>
        <a:bodyPr/>
        <a:lstStyle/>
        <a:p>
          <a:pPr>
            <a:lnSpc>
              <a:spcPct val="100000"/>
            </a:lnSpc>
          </a:pPr>
          <a:r>
            <a:rPr lang="it-IT" b="0" i="1"/>
            <a:t>Come utente voglio poter modificare le informazioni personali del mio profilo cosi che posso aggiornare i miei contatti.</a:t>
          </a:r>
          <a:endParaRPr lang="en-US"/>
        </a:p>
      </dgm:t>
    </dgm:pt>
    <dgm:pt modelId="{65565A99-8FA2-442C-A87D-B4878A17E5A1}" type="parTrans" cxnId="{ADDEA7A2-8C73-4C51-B525-65BC62C873CF}">
      <dgm:prSet/>
      <dgm:spPr/>
      <dgm:t>
        <a:bodyPr/>
        <a:lstStyle/>
        <a:p>
          <a:endParaRPr lang="en-US"/>
        </a:p>
      </dgm:t>
    </dgm:pt>
    <dgm:pt modelId="{AEDE7276-9BED-4773-BCCA-C6588ABF96F1}" type="sibTrans" cxnId="{ADDEA7A2-8C73-4C51-B525-65BC62C873CF}">
      <dgm:prSet/>
      <dgm:spPr/>
      <dgm:t>
        <a:bodyPr/>
        <a:lstStyle/>
        <a:p>
          <a:pPr>
            <a:lnSpc>
              <a:spcPct val="100000"/>
            </a:lnSpc>
          </a:pPr>
          <a:endParaRPr lang="en-US"/>
        </a:p>
      </dgm:t>
    </dgm:pt>
    <dgm:pt modelId="{DE26E9E4-5E47-407E-B50D-9DA6FE719341}">
      <dgm:prSet/>
      <dgm:spPr/>
      <dgm:t>
        <a:bodyPr/>
        <a:lstStyle/>
        <a:p>
          <a:pPr>
            <a:lnSpc>
              <a:spcPct val="100000"/>
            </a:lnSpc>
          </a:pPr>
          <a:r>
            <a:rPr lang="it-IT"/>
            <a:t>In particolare, da qui è stata estrapolata un’ulteriore User Story, che lo scorso anno era già stata implementata:  </a:t>
          </a:r>
          <a:endParaRPr lang="en-US"/>
        </a:p>
      </dgm:t>
    </dgm:pt>
    <dgm:pt modelId="{2E78CD10-3E99-4EC3-A143-0B7EAB4D6483}" type="parTrans" cxnId="{609A20BB-71BE-4305-AB40-5325BD823FFD}">
      <dgm:prSet/>
      <dgm:spPr/>
      <dgm:t>
        <a:bodyPr/>
        <a:lstStyle/>
        <a:p>
          <a:endParaRPr lang="en-US"/>
        </a:p>
      </dgm:t>
    </dgm:pt>
    <dgm:pt modelId="{354A24B8-7E70-4C42-B0BF-5652B8237ECC}" type="sibTrans" cxnId="{609A20BB-71BE-4305-AB40-5325BD823FFD}">
      <dgm:prSet/>
      <dgm:spPr/>
      <dgm:t>
        <a:bodyPr/>
        <a:lstStyle/>
        <a:p>
          <a:pPr>
            <a:lnSpc>
              <a:spcPct val="100000"/>
            </a:lnSpc>
          </a:pPr>
          <a:endParaRPr lang="en-US"/>
        </a:p>
      </dgm:t>
    </dgm:pt>
    <dgm:pt modelId="{D879686F-E15D-4D51-B793-3B24FC9F9B47}">
      <dgm:prSet/>
      <dgm:spPr/>
      <dgm:t>
        <a:bodyPr/>
        <a:lstStyle/>
        <a:p>
          <a:pPr>
            <a:lnSpc>
              <a:spcPct val="100000"/>
            </a:lnSpc>
          </a:pPr>
          <a:r>
            <a:rPr lang="it-IT" b="0" i="1"/>
            <a:t>Come pianificatore voglio poter modificare le informazioni personali del mio profilo e del </a:t>
          </a:r>
          <a:r>
            <a:rPr lang="it-IT" i="1"/>
            <a:t>profilo degli altri utenti </a:t>
          </a:r>
          <a:r>
            <a:rPr lang="it-IT" b="0" i="1"/>
            <a:t>cosi che posso aggiornare lo stato di ogni utente in base alle necessità del sistema.</a:t>
          </a:r>
          <a:endParaRPr lang="en-US"/>
        </a:p>
      </dgm:t>
    </dgm:pt>
    <dgm:pt modelId="{C3D4F469-C5C3-4179-B60A-F0D9C9C19481}" type="parTrans" cxnId="{91EC103C-82E8-4512-8AD1-08171FCF2DA1}">
      <dgm:prSet/>
      <dgm:spPr/>
      <dgm:t>
        <a:bodyPr/>
        <a:lstStyle/>
        <a:p>
          <a:endParaRPr lang="en-US"/>
        </a:p>
      </dgm:t>
    </dgm:pt>
    <dgm:pt modelId="{69188CC9-C4A7-43E7-A003-E79295AFE8CF}" type="sibTrans" cxnId="{91EC103C-82E8-4512-8AD1-08171FCF2DA1}">
      <dgm:prSet/>
      <dgm:spPr/>
      <dgm:t>
        <a:bodyPr/>
        <a:lstStyle/>
        <a:p>
          <a:endParaRPr lang="en-US"/>
        </a:p>
      </dgm:t>
    </dgm:pt>
    <dgm:pt modelId="{E07B4FE3-4C57-41F5-8C85-76A7063371C9}" type="pres">
      <dgm:prSet presAssocID="{97697F3E-2162-4452-969E-D592AF336C4E}" presName="root" presStyleCnt="0">
        <dgm:presLayoutVars>
          <dgm:dir/>
          <dgm:resizeHandles val="exact"/>
        </dgm:presLayoutVars>
      </dgm:prSet>
      <dgm:spPr/>
    </dgm:pt>
    <dgm:pt modelId="{F9F51EDE-78E1-402A-B97C-D1BA99E0CA4C}" type="pres">
      <dgm:prSet presAssocID="{97697F3E-2162-4452-969E-D592AF336C4E}" presName="container" presStyleCnt="0">
        <dgm:presLayoutVars>
          <dgm:dir/>
          <dgm:resizeHandles val="exact"/>
        </dgm:presLayoutVars>
      </dgm:prSet>
      <dgm:spPr/>
    </dgm:pt>
    <dgm:pt modelId="{7DFBBB2F-900C-4EF7-98F4-943C94E1547F}" type="pres">
      <dgm:prSet presAssocID="{40DC0B5D-3D6E-4289-8B47-6DFA3548107D}" presName="compNode" presStyleCnt="0"/>
      <dgm:spPr/>
    </dgm:pt>
    <dgm:pt modelId="{1BB7A131-E7D0-465A-8CC4-588EB14A2438}" type="pres">
      <dgm:prSet presAssocID="{40DC0B5D-3D6E-4289-8B47-6DFA3548107D}" presName="iconBgRect" presStyleLbl="bgShp" presStyleIdx="0" presStyleCnt="4"/>
      <dgm:spPr/>
    </dgm:pt>
    <dgm:pt modelId="{BD9D9294-4F19-4BD3-81BC-EC283BB77CE4}" type="pres">
      <dgm:prSet presAssocID="{40DC0B5D-3D6E-4289-8B47-6DFA354810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t Air Balloon"/>
        </a:ext>
      </dgm:extLst>
    </dgm:pt>
    <dgm:pt modelId="{CBC5FE5F-5D33-4158-94A9-99D3FED30EE2}" type="pres">
      <dgm:prSet presAssocID="{40DC0B5D-3D6E-4289-8B47-6DFA3548107D}" presName="spaceRect" presStyleCnt="0"/>
      <dgm:spPr/>
    </dgm:pt>
    <dgm:pt modelId="{3798ED54-7136-486B-BC5B-C67447ACB65B}" type="pres">
      <dgm:prSet presAssocID="{40DC0B5D-3D6E-4289-8B47-6DFA3548107D}" presName="textRect" presStyleLbl="revTx" presStyleIdx="0" presStyleCnt="4">
        <dgm:presLayoutVars>
          <dgm:chMax val="1"/>
          <dgm:chPref val="1"/>
        </dgm:presLayoutVars>
      </dgm:prSet>
      <dgm:spPr/>
    </dgm:pt>
    <dgm:pt modelId="{5CC25518-099B-4F32-BF2C-1537FDEBC3DD}" type="pres">
      <dgm:prSet presAssocID="{94AA2C22-3BBD-4E23-8F09-A5698230C87B}" presName="sibTrans" presStyleLbl="sibTrans2D1" presStyleIdx="0" presStyleCnt="0"/>
      <dgm:spPr/>
    </dgm:pt>
    <dgm:pt modelId="{EFA23936-2B45-4400-BAD4-528DC7B1A11D}" type="pres">
      <dgm:prSet presAssocID="{596EB63A-6330-4577-9DE5-34A1105BCF7C}" presName="compNode" presStyleCnt="0"/>
      <dgm:spPr/>
    </dgm:pt>
    <dgm:pt modelId="{F38402DD-87A4-4012-B706-18A84ABB3C26}" type="pres">
      <dgm:prSet presAssocID="{596EB63A-6330-4577-9DE5-34A1105BCF7C}" presName="iconBgRect" presStyleLbl="bgShp" presStyleIdx="1" presStyleCnt="4"/>
      <dgm:spPr/>
    </dgm:pt>
    <dgm:pt modelId="{8BDD4496-68FA-4FF5-91D0-9CBD5319255D}" type="pres">
      <dgm:prSet presAssocID="{596EB63A-6330-4577-9DE5-34A1105BCF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tente"/>
        </a:ext>
      </dgm:extLst>
    </dgm:pt>
    <dgm:pt modelId="{0F7C309D-DEE1-4C6C-BD5F-FFE3C36244A9}" type="pres">
      <dgm:prSet presAssocID="{596EB63A-6330-4577-9DE5-34A1105BCF7C}" presName="spaceRect" presStyleCnt="0"/>
      <dgm:spPr/>
    </dgm:pt>
    <dgm:pt modelId="{DC926CEB-452B-4DD8-B961-C398BF9B726F}" type="pres">
      <dgm:prSet presAssocID="{596EB63A-6330-4577-9DE5-34A1105BCF7C}" presName="textRect" presStyleLbl="revTx" presStyleIdx="1" presStyleCnt="4">
        <dgm:presLayoutVars>
          <dgm:chMax val="1"/>
          <dgm:chPref val="1"/>
        </dgm:presLayoutVars>
      </dgm:prSet>
      <dgm:spPr/>
    </dgm:pt>
    <dgm:pt modelId="{E2396250-5C13-4F77-B9D6-E546F5312698}" type="pres">
      <dgm:prSet presAssocID="{AEDE7276-9BED-4773-BCCA-C6588ABF96F1}" presName="sibTrans" presStyleLbl="sibTrans2D1" presStyleIdx="0" presStyleCnt="0"/>
      <dgm:spPr/>
    </dgm:pt>
    <dgm:pt modelId="{ACF46020-BD0B-45D0-B1BA-E27FE8A61AE2}" type="pres">
      <dgm:prSet presAssocID="{DE26E9E4-5E47-407E-B50D-9DA6FE719341}" presName="compNode" presStyleCnt="0"/>
      <dgm:spPr/>
    </dgm:pt>
    <dgm:pt modelId="{3C12DA51-5540-4714-A810-0D9E05EA266F}" type="pres">
      <dgm:prSet presAssocID="{DE26E9E4-5E47-407E-B50D-9DA6FE719341}" presName="iconBgRect" presStyleLbl="bgShp" presStyleIdx="2" presStyleCnt="4"/>
      <dgm:spPr/>
    </dgm:pt>
    <dgm:pt modelId="{818A387B-C9F1-4002-BA98-A012626907AC}" type="pres">
      <dgm:prSet presAssocID="{DE26E9E4-5E47-407E-B50D-9DA6FE7193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irgolette"/>
        </a:ext>
      </dgm:extLst>
    </dgm:pt>
    <dgm:pt modelId="{C509084F-1C41-44D1-B2C2-B8A6DD17284C}" type="pres">
      <dgm:prSet presAssocID="{DE26E9E4-5E47-407E-B50D-9DA6FE719341}" presName="spaceRect" presStyleCnt="0"/>
      <dgm:spPr/>
    </dgm:pt>
    <dgm:pt modelId="{B13E2E3F-E837-41E0-A666-A6178BFFC385}" type="pres">
      <dgm:prSet presAssocID="{DE26E9E4-5E47-407E-B50D-9DA6FE719341}" presName="textRect" presStyleLbl="revTx" presStyleIdx="2" presStyleCnt="4">
        <dgm:presLayoutVars>
          <dgm:chMax val="1"/>
          <dgm:chPref val="1"/>
        </dgm:presLayoutVars>
      </dgm:prSet>
      <dgm:spPr/>
    </dgm:pt>
    <dgm:pt modelId="{FED6BFC7-ABF3-40B8-9C83-68710C3EF354}" type="pres">
      <dgm:prSet presAssocID="{354A24B8-7E70-4C42-B0BF-5652B8237ECC}" presName="sibTrans" presStyleLbl="sibTrans2D1" presStyleIdx="0" presStyleCnt="0"/>
      <dgm:spPr/>
    </dgm:pt>
    <dgm:pt modelId="{B150232A-C207-4215-B38B-939BA6768DCD}" type="pres">
      <dgm:prSet presAssocID="{D879686F-E15D-4D51-B793-3B24FC9F9B47}" presName="compNode" presStyleCnt="0"/>
      <dgm:spPr/>
    </dgm:pt>
    <dgm:pt modelId="{6448BFD2-67D6-4EDA-A58E-886FC6201813}" type="pres">
      <dgm:prSet presAssocID="{D879686F-E15D-4D51-B793-3B24FC9F9B47}" presName="iconBgRect" presStyleLbl="bgShp" presStyleIdx="3" presStyleCnt="4"/>
      <dgm:spPr/>
    </dgm:pt>
    <dgm:pt modelId="{942F14DA-74E2-44BF-9F5F-7F9863AA8443}" type="pres">
      <dgm:prSet presAssocID="{D879686F-E15D-4D51-B793-3B24FC9F9B4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gno di spunta"/>
        </a:ext>
      </dgm:extLst>
    </dgm:pt>
    <dgm:pt modelId="{DA846090-5DAA-42CE-9C0D-B7AFE9FCD18F}" type="pres">
      <dgm:prSet presAssocID="{D879686F-E15D-4D51-B793-3B24FC9F9B47}" presName="spaceRect" presStyleCnt="0"/>
      <dgm:spPr/>
    </dgm:pt>
    <dgm:pt modelId="{8ED290D2-0878-4A01-9270-B1FF2A53B8EF}" type="pres">
      <dgm:prSet presAssocID="{D879686F-E15D-4D51-B793-3B24FC9F9B47}" presName="textRect" presStyleLbl="revTx" presStyleIdx="3" presStyleCnt="4">
        <dgm:presLayoutVars>
          <dgm:chMax val="1"/>
          <dgm:chPref val="1"/>
        </dgm:presLayoutVars>
      </dgm:prSet>
      <dgm:spPr/>
    </dgm:pt>
  </dgm:ptLst>
  <dgm:cxnLst>
    <dgm:cxn modelId="{2A6F2410-7D1D-42B1-9D16-4D85978FCB56}" type="presOf" srcId="{596EB63A-6330-4577-9DE5-34A1105BCF7C}" destId="{DC926CEB-452B-4DD8-B961-C398BF9B726F}" srcOrd="0" destOrd="0" presId="urn:microsoft.com/office/officeart/2018/2/layout/IconCircleList"/>
    <dgm:cxn modelId="{36742032-A20D-4D9C-A172-2D82E432505B}" type="presOf" srcId="{94AA2C22-3BBD-4E23-8F09-A5698230C87B}" destId="{5CC25518-099B-4F32-BF2C-1537FDEBC3DD}" srcOrd="0" destOrd="0" presId="urn:microsoft.com/office/officeart/2018/2/layout/IconCircleList"/>
    <dgm:cxn modelId="{91EC103C-82E8-4512-8AD1-08171FCF2DA1}" srcId="{97697F3E-2162-4452-969E-D592AF336C4E}" destId="{D879686F-E15D-4D51-B793-3B24FC9F9B47}" srcOrd="3" destOrd="0" parTransId="{C3D4F469-C5C3-4179-B60A-F0D9C9C19481}" sibTransId="{69188CC9-C4A7-43E7-A003-E79295AFE8CF}"/>
    <dgm:cxn modelId="{70957960-CEDB-4D9C-9FB0-F3C833BD1B67}" type="presOf" srcId="{40DC0B5D-3D6E-4289-8B47-6DFA3548107D}" destId="{3798ED54-7136-486B-BC5B-C67447ACB65B}" srcOrd="0" destOrd="0" presId="urn:microsoft.com/office/officeart/2018/2/layout/IconCircleList"/>
    <dgm:cxn modelId="{B3CDAE4A-AF5D-4154-BC7D-7EB3BADDB98B}" type="presOf" srcId="{97697F3E-2162-4452-969E-D592AF336C4E}" destId="{E07B4FE3-4C57-41F5-8C85-76A7063371C9}" srcOrd="0" destOrd="0" presId="urn:microsoft.com/office/officeart/2018/2/layout/IconCircleList"/>
    <dgm:cxn modelId="{E6A9F48D-68D8-4080-8AF0-B5BDC22DD634}" type="presOf" srcId="{AEDE7276-9BED-4773-BCCA-C6588ABF96F1}" destId="{E2396250-5C13-4F77-B9D6-E546F5312698}" srcOrd="0" destOrd="0" presId="urn:microsoft.com/office/officeart/2018/2/layout/IconCircleList"/>
    <dgm:cxn modelId="{ADDEA7A2-8C73-4C51-B525-65BC62C873CF}" srcId="{97697F3E-2162-4452-969E-D592AF336C4E}" destId="{596EB63A-6330-4577-9DE5-34A1105BCF7C}" srcOrd="1" destOrd="0" parTransId="{65565A99-8FA2-442C-A87D-B4878A17E5A1}" sibTransId="{AEDE7276-9BED-4773-BCCA-C6588ABF96F1}"/>
    <dgm:cxn modelId="{70D47FAA-59D2-42FD-9724-7235820EE0C9}" srcId="{97697F3E-2162-4452-969E-D592AF336C4E}" destId="{40DC0B5D-3D6E-4289-8B47-6DFA3548107D}" srcOrd="0" destOrd="0" parTransId="{0109982E-E995-40AA-982D-80B0C6A93F93}" sibTransId="{94AA2C22-3BBD-4E23-8F09-A5698230C87B}"/>
    <dgm:cxn modelId="{507DBFAD-ACD3-4B8E-9966-F932875F7769}" type="presOf" srcId="{D879686F-E15D-4D51-B793-3B24FC9F9B47}" destId="{8ED290D2-0878-4A01-9270-B1FF2A53B8EF}" srcOrd="0" destOrd="0" presId="urn:microsoft.com/office/officeart/2018/2/layout/IconCircleList"/>
    <dgm:cxn modelId="{609A20BB-71BE-4305-AB40-5325BD823FFD}" srcId="{97697F3E-2162-4452-969E-D592AF336C4E}" destId="{DE26E9E4-5E47-407E-B50D-9DA6FE719341}" srcOrd="2" destOrd="0" parTransId="{2E78CD10-3E99-4EC3-A143-0B7EAB4D6483}" sibTransId="{354A24B8-7E70-4C42-B0BF-5652B8237ECC}"/>
    <dgm:cxn modelId="{663462EA-0DC0-4352-8C02-54C3C3C0CDCE}" type="presOf" srcId="{DE26E9E4-5E47-407E-B50D-9DA6FE719341}" destId="{B13E2E3F-E837-41E0-A666-A6178BFFC385}" srcOrd="0" destOrd="0" presId="urn:microsoft.com/office/officeart/2018/2/layout/IconCircleList"/>
    <dgm:cxn modelId="{607265EA-1BC1-4236-B3A8-77CD0565ECD9}" type="presOf" srcId="{354A24B8-7E70-4C42-B0BF-5652B8237ECC}" destId="{FED6BFC7-ABF3-40B8-9C83-68710C3EF354}" srcOrd="0" destOrd="0" presId="urn:microsoft.com/office/officeart/2018/2/layout/IconCircleList"/>
    <dgm:cxn modelId="{D1451DBF-C92F-44C7-A3C3-E000843CDE1F}" type="presParOf" srcId="{E07B4FE3-4C57-41F5-8C85-76A7063371C9}" destId="{F9F51EDE-78E1-402A-B97C-D1BA99E0CA4C}" srcOrd="0" destOrd="0" presId="urn:microsoft.com/office/officeart/2018/2/layout/IconCircleList"/>
    <dgm:cxn modelId="{E35CFA8B-C0F5-407A-9931-C826CBE9BFEE}" type="presParOf" srcId="{F9F51EDE-78E1-402A-B97C-D1BA99E0CA4C}" destId="{7DFBBB2F-900C-4EF7-98F4-943C94E1547F}" srcOrd="0" destOrd="0" presId="urn:microsoft.com/office/officeart/2018/2/layout/IconCircleList"/>
    <dgm:cxn modelId="{3DD3DED9-8870-400E-B920-406B802D1091}" type="presParOf" srcId="{7DFBBB2F-900C-4EF7-98F4-943C94E1547F}" destId="{1BB7A131-E7D0-465A-8CC4-588EB14A2438}" srcOrd="0" destOrd="0" presId="urn:microsoft.com/office/officeart/2018/2/layout/IconCircleList"/>
    <dgm:cxn modelId="{16BC9A50-6858-4444-A65D-9CF8D5A3E123}" type="presParOf" srcId="{7DFBBB2F-900C-4EF7-98F4-943C94E1547F}" destId="{BD9D9294-4F19-4BD3-81BC-EC283BB77CE4}" srcOrd="1" destOrd="0" presId="urn:microsoft.com/office/officeart/2018/2/layout/IconCircleList"/>
    <dgm:cxn modelId="{D932718C-D763-45E4-90C9-13BD7C9904D4}" type="presParOf" srcId="{7DFBBB2F-900C-4EF7-98F4-943C94E1547F}" destId="{CBC5FE5F-5D33-4158-94A9-99D3FED30EE2}" srcOrd="2" destOrd="0" presId="urn:microsoft.com/office/officeart/2018/2/layout/IconCircleList"/>
    <dgm:cxn modelId="{65D960AA-3C8F-45B1-87F5-AFCB06CC33EB}" type="presParOf" srcId="{7DFBBB2F-900C-4EF7-98F4-943C94E1547F}" destId="{3798ED54-7136-486B-BC5B-C67447ACB65B}" srcOrd="3" destOrd="0" presId="urn:microsoft.com/office/officeart/2018/2/layout/IconCircleList"/>
    <dgm:cxn modelId="{431EE07C-5ABB-4409-AA71-063BE38026E9}" type="presParOf" srcId="{F9F51EDE-78E1-402A-B97C-D1BA99E0CA4C}" destId="{5CC25518-099B-4F32-BF2C-1537FDEBC3DD}" srcOrd="1" destOrd="0" presId="urn:microsoft.com/office/officeart/2018/2/layout/IconCircleList"/>
    <dgm:cxn modelId="{74BB2327-351A-4E96-BB6A-921980119669}" type="presParOf" srcId="{F9F51EDE-78E1-402A-B97C-D1BA99E0CA4C}" destId="{EFA23936-2B45-4400-BAD4-528DC7B1A11D}" srcOrd="2" destOrd="0" presId="urn:microsoft.com/office/officeart/2018/2/layout/IconCircleList"/>
    <dgm:cxn modelId="{08A9D71E-2F43-44D3-9767-BB084D129D0E}" type="presParOf" srcId="{EFA23936-2B45-4400-BAD4-528DC7B1A11D}" destId="{F38402DD-87A4-4012-B706-18A84ABB3C26}" srcOrd="0" destOrd="0" presId="urn:microsoft.com/office/officeart/2018/2/layout/IconCircleList"/>
    <dgm:cxn modelId="{A9E9216B-B223-4A52-9641-BC93FCB19584}" type="presParOf" srcId="{EFA23936-2B45-4400-BAD4-528DC7B1A11D}" destId="{8BDD4496-68FA-4FF5-91D0-9CBD5319255D}" srcOrd="1" destOrd="0" presId="urn:microsoft.com/office/officeart/2018/2/layout/IconCircleList"/>
    <dgm:cxn modelId="{A58022C2-6CFF-427C-9362-78976256F01F}" type="presParOf" srcId="{EFA23936-2B45-4400-BAD4-528DC7B1A11D}" destId="{0F7C309D-DEE1-4C6C-BD5F-FFE3C36244A9}" srcOrd="2" destOrd="0" presId="urn:microsoft.com/office/officeart/2018/2/layout/IconCircleList"/>
    <dgm:cxn modelId="{0655A416-A6D6-45EF-AAEA-4F5B13A093EF}" type="presParOf" srcId="{EFA23936-2B45-4400-BAD4-528DC7B1A11D}" destId="{DC926CEB-452B-4DD8-B961-C398BF9B726F}" srcOrd="3" destOrd="0" presId="urn:microsoft.com/office/officeart/2018/2/layout/IconCircleList"/>
    <dgm:cxn modelId="{0BC35C57-0BE0-4B81-9DFC-94C90EFCF33A}" type="presParOf" srcId="{F9F51EDE-78E1-402A-B97C-D1BA99E0CA4C}" destId="{E2396250-5C13-4F77-B9D6-E546F5312698}" srcOrd="3" destOrd="0" presId="urn:microsoft.com/office/officeart/2018/2/layout/IconCircleList"/>
    <dgm:cxn modelId="{FFD95BF6-2FCF-4852-B90F-9CEDE7A29C20}" type="presParOf" srcId="{F9F51EDE-78E1-402A-B97C-D1BA99E0CA4C}" destId="{ACF46020-BD0B-45D0-B1BA-E27FE8A61AE2}" srcOrd="4" destOrd="0" presId="urn:microsoft.com/office/officeart/2018/2/layout/IconCircleList"/>
    <dgm:cxn modelId="{CCF3010D-C98F-479B-BB6F-2A013EF8059C}" type="presParOf" srcId="{ACF46020-BD0B-45D0-B1BA-E27FE8A61AE2}" destId="{3C12DA51-5540-4714-A810-0D9E05EA266F}" srcOrd="0" destOrd="0" presId="urn:microsoft.com/office/officeart/2018/2/layout/IconCircleList"/>
    <dgm:cxn modelId="{70F8BEA3-4822-4074-9CD3-E1308CCD6F29}" type="presParOf" srcId="{ACF46020-BD0B-45D0-B1BA-E27FE8A61AE2}" destId="{818A387B-C9F1-4002-BA98-A012626907AC}" srcOrd="1" destOrd="0" presId="urn:microsoft.com/office/officeart/2018/2/layout/IconCircleList"/>
    <dgm:cxn modelId="{131EEF4C-7BA5-476B-9183-E6AF1073CEEC}" type="presParOf" srcId="{ACF46020-BD0B-45D0-B1BA-E27FE8A61AE2}" destId="{C509084F-1C41-44D1-B2C2-B8A6DD17284C}" srcOrd="2" destOrd="0" presId="urn:microsoft.com/office/officeart/2018/2/layout/IconCircleList"/>
    <dgm:cxn modelId="{41B20FDF-B2BC-4084-9E25-3F75AC37A0B9}" type="presParOf" srcId="{ACF46020-BD0B-45D0-B1BA-E27FE8A61AE2}" destId="{B13E2E3F-E837-41E0-A666-A6178BFFC385}" srcOrd="3" destOrd="0" presId="urn:microsoft.com/office/officeart/2018/2/layout/IconCircleList"/>
    <dgm:cxn modelId="{FF3D5CB9-817F-41BE-8D72-F936FB1F352C}" type="presParOf" srcId="{F9F51EDE-78E1-402A-B97C-D1BA99E0CA4C}" destId="{FED6BFC7-ABF3-40B8-9C83-68710C3EF354}" srcOrd="5" destOrd="0" presId="urn:microsoft.com/office/officeart/2018/2/layout/IconCircleList"/>
    <dgm:cxn modelId="{5A10ECCA-2EED-4AC2-B0B2-FE64B692DBEE}" type="presParOf" srcId="{F9F51EDE-78E1-402A-B97C-D1BA99E0CA4C}" destId="{B150232A-C207-4215-B38B-939BA6768DCD}" srcOrd="6" destOrd="0" presId="urn:microsoft.com/office/officeart/2018/2/layout/IconCircleList"/>
    <dgm:cxn modelId="{901F73E6-D15B-4DDB-8197-B427DEC2FCE4}" type="presParOf" srcId="{B150232A-C207-4215-B38B-939BA6768DCD}" destId="{6448BFD2-67D6-4EDA-A58E-886FC6201813}" srcOrd="0" destOrd="0" presId="urn:microsoft.com/office/officeart/2018/2/layout/IconCircleList"/>
    <dgm:cxn modelId="{7E31AD6B-0D6B-44F2-BA1C-7FE02606E9ED}" type="presParOf" srcId="{B150232A-C207-4215-B38B-939BA6768DCD}" destId="{942F14DA-74E2-44BF-9F5F-7F9863AA8443}" srcOrd="1" destOrd="0" presId="urn:microsoft.com/office/officeart/2018/2/layout/IconCircleList"/>
    <dgm:cxn modelId="{46702274-E800-46C8-9DEA-753098059E92}" type="presParOf" srcId="{B150232A-C207-4215-B38B-939BA6768DCD}" destId="{DA846090-5DAA-42CE-9C0D-B7AFE9FCD18F}" srcOrd="2" destOrd="0" presId="urn:microsoft.com/office/officeart/2018/2/layout/IconCircleList"/>
    <dgm:cxn modelId="{E525DF81-CC9B-4B8F-8EA9-C89D8AAE3FE3}" type="presParOf" srcId="{B150232A-C207-4215-B38B-939BA6768DCD}" destId="{8ED290D2-0878-4A01-9270-B1FF2A53B8E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BC5688-9178-4F7D-B069-B520110CD14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A9F4DDA-2775-4495-9D69-4C35B053C2F2}">
      <dgm:prSet/>
      <dgm:spPr/>
      <dgm:t>
        <a:bodyPr/>
        <a:lstStyle/>
        <a:p>
          <a:r>
            <a:rPr lang="it-IT"/>
            <a:t>La User Story appena introdotta ora prende in considerazione i concetti di Condition, Specialization e System Actor, che precedentemente non erano considerati nel sistema.</a:t>
          </a:r>
          <a:endParaRPr lang="en-US"/>
        </a:p>
      </dgm:t>
    </dgm:pt>
    <dgm:pt modelId="{58DFB880-D6B0-4AE1-8BF0-02B8FE417657}" type="parTrans" cxnId="{C969DBC4-57E4-463C-A4DB-82AC70C58F20}">
      <dgm:prSet/>
      <dgm:spPr/>
      <dgm:t>
        <a:bodyPr/>
        <a:lstStyle/>
        <a:p>
          <a:endParaRPr lang="en-US"/>
        </a:p>
      </dgm:t>
    </dgm:pt>
    <dgm:pt modelId="{26EB501D-7DFA-4066-92CA-8C5CFE5C2BE5}" type="sibTrans" cxnId="{C969DBC4-57E4-463C-A4DB-82AC70C58F20}">
      <dgm:prSet/>
      <dgm:spPr/>
      <dgm:t>
        <a:bodyPr/>
        <a:lstStyle/>
        <a:p>
          <a:endParaRPr lang="en-US"/>
        </a:p>
      </dgm:t>
    </dgm:pt>
    <dgm:pt modelId="{760C3F61-0B96-43DD-8BAF-BBE15AFD013E}">
      <dgm:prSet/>
      <dgm:spPr/>
      <dgm:t>
        <a:bodyPr/>
        <a:lstStyle/>
        <a:p>
          <a:r>
            <a:rPr lang="it-IT"/>
            <a:t>Ora il pianificatore è in grado di modificare le informazioni relative agli utenti che riguardano direttamente anche la schedulazione da realizzare: in particolare, è possibile mettere un utente in malattia per un certo periodo di tempo, o aggiungere una nuova specializzazione (entrambe cose che l’utente non può effettuare da solo).</a:t>
          </a:r>
          <a:endParaRPr lang="en-US"/>
        </a:p>
      </dgm:t>
    </dgm:pt>
    <dgm:pt modelId="{853EAA4A-9452-4520-AFC0-B281B938AF4D}" type="parTrans" cxnId="{3564E3DB-2FA7-42DC-B4CE-543C931F3EB4}">
      <dgm:prSet/>
      <dgm:spPr/>
      <dgm:t>
        <a:bodyPr/>
        <a:lstStyle/>
        <a:p>
          <a:endParaRPr lang="en-US"/>
        </a:p>
      </dgm:t>
    </dgm:pt>
    <dgm:pt modelId="{F7EA47B3-BBC2-496F-8DC9-E90777CE2101}" type="sibTrans" cxnId="{3564E3DB-2FA7-42DC-B4CE-543C931F3EB4}">
      <dgm:prSet/>
      <dgm:spPr/>
      <dgm:t>
        <a:bodyPr/>
        <a:lstStyle/>
        <a:p>
          <a:endParaRPr lang="en-US"/>
        </a:p>
      </dgm:t>
    </dgm:pt>
    <dgm:pt modelId="{1A8BD0CA-801F-40F7-BB4D-CA208F9D1EE8}" type="pres">
      <dgm:prSet presAssocID="{4BBC5688-9178-4F7D-B069-B520110CD140}" presName="vert0" presStyleCnt="0">
        <dgm:presLayoutVars>
          <dgm:dir/>
          <dgm:animOne val="branch"/>
          <dgm:animLvl val="lvl"/>
        </dgm:presLayoutVars>
      </dgm:prSet>
      <dgm:spPr/>
    </dgm:pt>
    <dgm:pt modelId="{43356EE6-3D10-4971-A87F-13F841D46B0B}" type="pres">
      <dgm:prSet presAssocID="{AA9F4DDA-2775-4495-9D69-4C35B053C2F2}" presName="thickLine" presStyleLbl="alignNode1" presStyleIdx="0" presStyleCnt="2"/>
      <dgm:spPr/>
    </dgm:pt>
    <dgm:pt modelId="{B6FFE973-B3E7-4C3E-9F92-B8E5477D07C5}" type="pres">
      <dgm:prSet presAssocID="{AA9F4DDA-2775-4495-9D69-4C35B053C2F2}" presName="horz1" presStyleCnt="0"/>
      <dgm:spPr/>
    </dgm:pt>
    <dgm:pt modelId="{12CE3489-5176-4A90-85FC-EC61E138B37C}" type="pres">
      <dgm:prSet presAssocID="{AA9F4DDA-2775-4495-9D69-4C35B053C2F2}" presName="tx1" presStyleLbl="revTx" presStyleIdx="0" presStyleCnt="2"/>
      <dgm:spPr/>
    </dgm:pt>
    <dgm:pt modelId="{0CB5DD78-4866-4C49-9FA9-64EC3DBFD5F3}" type="pres">
      <dgm:prSet presAssocID="{AA9F4DDA-2775-4495-9D69-4C35B053C2F2}" presName="vert1" presStyleCnt="0"/>
      <dgm:spPr/>
    </dgm:pt>
    <dgm:pt modelId="{301D9175-54C5-4095-AEEE-F8F6C969138B}" type="pres">
      <dgm:prSet presAssocID="{760C3F61-0B96-43DD-8BAF-BBE15AFD013E}" presName="thickLine" presStyleLbl="alignNode1" presStyleIdx="1" presStyleCnt="2"/>
      <dgm:spPr/>
    </dgm:pt>
    <dgm:pt modelId="{0A6FB73E-73CF-46BC-A3B3-AF057ABCDF37}" type="pres">
      <dgm:prSet presAssocID="{760C3F61-0B96-43DD-8BAF-BBE15AFD013E}" presName="horz1" presStyleCnt="0"/>
      <dgm:spPr/>
    </dgm:pt>
    <dgm:pt modelId="{2460B8E7-D394-4D75-BEDB-C3305154D25A}" type="pres">
      <dgm:prSet presAssocID="{760C3F61-0B96-43DD-8BAF-BBE15AFD013E}" presName="tx1" presStyleLbl="revTx" presStyleIdx="1" presStyleCnt="2"/>
      <dgm:spPr/>
    </dgm:pt>
    <dgm:pt modelId="{B8D3D4E8-ADFE-412A-AD53-A1CB4393DA77}" type="pres">
      <dgm:prSet presAssocID="{760C3F61-0B96-43DD-8BAF-BBE15AFD013E}" presName="vert1" presStyleCnt="0"/>
      <dgm:spPr/>
    </dgm:pt>
  </dgm:ptLst>
  <dgm:cxnLst>
    <dgm:cxn modelId="{1B0F3008-0117-4203-BC05-4C9E674B0830}" type="presOf" srcId="{AA9F4DDA-2775-4495-9D69-4C35B053C2F2}" destId="{12CE3489-5176-4A90-85FC-EC61E138B37C}" srcOrd="0" destOrd="0" presId="urn:microsoft.com/office/officeart/2008/layout/LinedList"/>
    <dgm:cxn modelId="{4C6E74B1-9566-47D5-822D-02F0DA1F1232}" type="presOf" srcId="{4BBC5688-9178-4F7D-B069-B520110CD140}" destId="{1A8BD0CA-801F-40F7-BB4D-CA208F9D1EE8}" srcOrd="0" destOrd="0" presId="urn:microsoft.com/office/officeart/2008/layout/LinedList"/>
    <dgm:cxn modelId="{C969DBC4-57E4-463C-A4DB-82AC70C58F20}" srcId="{4BBC5688-9178-4F7D-B069-B520110CD140}" destId="{AA9F4DDA-2775-4495-9D69-4C35B053C2F2}" srcOrd="0" destOrd="0" parTransId="{58DFB880-D6B0-4AE1-8BF0-02B8FE417657}" sibTransId="{26EB501D-7DFA-4066-92CA-8C5CFE5C2BE5}"/>
    <dgm:cxn modelId="{3564E3DB-2FA7-42DC-B4CE-543C931F3EB4}" srcId="{4BBC5688-9178-4F7D-B069-B520110CD140}" destId="{760C3F61-0B96-43DD-8BAF-BBE15AFD013E}" srcOrd="1" destOrd="0" parTransId="{853EAA4A-9452-4520-AFC0-B281B938AF4D}" sibTransId="{F7EA47B3-BBC2-496F-8DC9-E90777CE2101}"/>
    <dgm:cxn modelId="{AE9A7CE6-F0AC-4B0E-8444-477C58669C0F}" type="presOf" srcId="{760C3F61-0B96-43DD-8BAF-BBE15AFD013E}" destId="{2460B8E7-D394-4D75-BEDB-C3305154D25A}" srcOrd="0" destOrd="0" presId="urn:microsoft.com/office/officeart/2008/layout/LinedList"/>
    <dgm:cxn modelId="{273ACD13-AD99-4227-92CF-9A588435AF3A}" type="presParOf" srcId="{1A8BD0CA-801F-40F7-BB4D-CA208F9D1EE8}" destId="{43356EE6-3D10-4971-A87F-13F841D46B0B}" srcOrd="0" destOrd="0" presId="urn:microsoft.com/office/officeart/2008/layout/LinedList"/>
    <dgm:cxn modelId="{C016C09D-88E0-42F8-9180-296FD7200461}" type="presParOf" srcId="{1A8BD0CA-801F-40F7-BB4D-CA208F9D1EE8}" destId="{B6FFE973-B3E7-4C3E-9F92-B8E5477D07C5}" srcOrd="1" destOrd="0" presId="urn:microsoft.com/office/officeart/2008/layout/LinedList"/>
    <dgm:cxn modelId="{8745E896-22F6-4ED7-8E82-B278FC56032B}" type="presParOf" srcId="{B6FFE973-B3E7-4C3E-9F92-B8E5477D07C5}" destId="{12CE3489-5176-4A90-85FC-EC61E138B37C}" srcOrd="0" destOrd="0" presId="urn:microsoft.com/office/officeart/2008/layout/LinedList"/>
    <dgm:cxn modelId="{B95E7154-B899-4493-AB79-7E4C37B7C951}" type="presParOf" srcId="{B6FFE973-B3E7-4C3E-9F92-B8E5477D07C5}" destId="{0CB5DD78-4866-4C49-9FA9-64EC3DBFD5F3}" srcOrd="1" destOrd="0" presId="urn:microsoft.com/office/officeart/2008/layout/LinedList"/>
    <dgm:cxn modelId="{CDA430D4-D222-48F1-81FF-CB62AFCD2545}" type="presParOf" srcId="{1A8BD0CA-801F-40F7-BB4D-CA208F9D1EE8}" destId="{301D9175-54C5-4095-AEEE-F8F6C969138B}" srcOrd="2" destOrd="0" presId="urn:microsoft.com/office/officeart/2008/layout/LinedList"/>
    <dgm:cxn modelId="{D8601B4E-3649-4451-B001-E1DC789D2E6D}" type="presParOf" srcId="{1A8BD0CA-801F-40F7-BB4D-CA208F9D1EE8}" destId="{0A6FB73E-73CF-46BC-A3B3-AF057ABCDF37}" srcOrd="3" destOrd="0" presId="urn:microsoft.com/office/officeart/2008/layout/LinedList"/>
    <dgm:cxn modelId="{DE9C4A19-91F0-414C-A8AD-8D9E4A6F7297}" type="presParOf" srcId="{0A6FB73E-73CF-46BC-A3B3-AF057ABCDF37}" destId="{2460B8E7-D394-4D75-BEDB-C3305154D25A}" srcOrd="0" destOrd="0" presId="urn:microsoft.com/office/officeart/2008/layout/LinedList"/>
    <dgm:cxn modelId="{A7EECBCF-76EB-4B6E-AD33-930037AB392D}" type="presParOf" srcId="{0A6FB73E-73CF-46BC-A3B3-AF057ABCDF37}" destId="{B8D3D4E8-ADFE-412A-AD53-A1CB4393DA7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24552A-30CD-4E19-A598-6EA957569521}"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1DBE15E5-40D9-4113-B0BB-428E28B474BD}">
      <dgm:prSet/>
      <dgm:spPr/>
      <dgm:t>
        <a:bodyPr/>
        <a:lstStyle/>
        <a:p>
          <a:r>
            <a:rPr lang="it-IT"/>
            <a:t>Tornando all’issue #15, bisognerebbe indagare maggiormente su cosa un singolo utente può modificare senza dover avere approvazioni da parte del pianificatore.</a:t>
          </a:r>
          <a:endParaRPr lang="en-US"/>
        </a:p>
      </dgm:t>
    </dgm:pt>
    <dgm:pt modelId="{BEC109EA-1DDA-4CD2-8FF3-444A0ED7E68E}" type="parTrans" cxnId="{D2ADCCE5-A680-43F5-95B3-621E29455EA8}">
      <dgm:prSet/>
      <dgm:spPr/>
      <dgm:t>
        <a:bodyPr/>
        <a:lstStyle/>
        <a:p>
          <a:endParaRPr lang="en-US"/>
        </a:p>
      </dgm:t>
    </dgm:pt>
    <dgm:pt modelId="{02856401-066C-435B-8843-183D118819D8}" type="sibTrans" cxnId="{D2ADCCE5-A680-43F5-95B3-621E29455EA8}">
      <dgm:prSet phldrT="1"/>
      <dgm:spPr/>
      <dgm:t>
        <a:bodyPr/>
        <a:lstStyle/>
        <a:p>
          <a:endParaRPr lang="en-US"/>
        </a:p>
      </dgm:t>
    </dgm:pt>
    <dgm:pt modelId="{1BF0B741-F244-46AF-951C-FB118373EFAF}">
      <dgm:prSet/>
      <dgm:spPr/>
      <dgm:t>
        <a:bodyPr/>
        <a:lstStyle/>
        <a:p>
          <a:r>
            <a:rPr lang="it-IT"/>
            <a:t>Ad ora è stata inserita la schermata di modifica senza implementare la logica applicativa (SALVA MODIFICHE è un bottone dummy), lasciando all’utente la possibilità di modificare unicamente la propria email e quindi lasciando nel Product Backlog la issue aperta.</a:t>
          </a:r>
          <a:br>
            <a:rPr lang="it-IT"/>
          </a:br>
          <a:endParaRPr lang="en-US"/>
        </a:p>
      </dgm:t>
    </dgm:pt>
    <dgm:pt modelId="{EA346288-29C7-4B13-A24E-C69138ACAD54}" type="parTrans" cxnId="{4CEAC9D4-DB91-4E47-8883-40D6028D0BA9}">
      <dgm:prSet/>
      <dgm:spPr/>
      <dgm:t>
        <a:bodyPr/>
        <a:lstStyle/>
        <a:p>
          <a:endParaRPr lang="en-US"/>
        </a:p>
      </dgm:t>
    </dgm:pt>
    <dgm:pt modelId="{1FA89051-FB23-47C0-977A-452D587143E7}" type="sibTrans" cxnId="{4CEAC9D4-DB91-4E47-8883-40D6028D0BA9}">
      <dgm:prSet phldrT="2"/>
      <dgm:spPr/>
      <dgm:t>
        <a:bodyPr/>
        <a:lstStyle/>
        <a:p>
          <a:endParaRPr lang="en-US"/>
        </a:p>
      </dgm:t>
    </dgm:pt>
    <dgm:pt modelId="{2C424D63-5D74-4E03-93C6-5DACBED71CDE}" type="pres">
      <dgm:prSet presAssocID="{B724552A-30CD-4E19-A598-6EA957569521}" presName="Name0" presStyleCnt="0">
        <dgm:presLayoutVars>
          <dgm:animLvl val="lvl"/>
          <dgm:resizeHandles val="exact"/>
        </dgm:presLayoutVars>
      </dgm:prSet>
      <dgm:spPr/>
    </dgm:pt>
    <dgm:pt modelId="{0AD2AB3A-C003-4233-9C45-680F51A9983D}" type="pres">
      <dgm:prSet presAssocID="{1DBE15E5-40D9-4113-B0BB-428E28B474BD}" presName="compositeNode" presStyleCnt="0">
        <dgm:presLayoutVars>
          <dgm:bulletEnabled val="1"/>
        </dgm:presLayoutVars>
      </dgm:prSet>
      <dgm:spPr/>
    </dgm:pt>
    <dgm:pt modelId="{2BF64272-CE13-4944-A33A-4FA96D4C0256}" type="pres">
      <dgm:prSet presAssocID="{1DBE15E5-40D9-4113-B0BB-428E28B474BD}" presName="bgRect" presStyleLbl="bgAccFollowNode1" presStyleIdx="0" presStyleCnt="2"/>
      <dgm:spPr/>
    </dgm:pt>
    <dgm:pt modelId="{75962F0D-D2A6-40A5-A544-B7ADACBDB307}" type="pres">
      <dgm:prSet presAssocID="{02856401-066C-435B-8843-183D118819D8}" presName="sibTransNodeCircle" presStyleLbl="alignNode1" presStyleIdx="0" presStyleCnt="4">
        <dgm:presLayoutVars>
          <dgm:chMax val="0"/>
          <dgm:bulletEnabled/>
        </dgm:presLayoutVars>
      </dgm:prSet>
      <dgm:spPr/>
    </dgm:pt>
    <dgm:pt modelId="{02595FA9-AF42-43C5-A932-5F92DF3D2BEE}" type="pres">
      <dgm:prSet presAssocID="{1DBE15E5-40D9-4113-B0BB-428E28B474BD}" presName="bottomLine" presStyleLbl="alignNode1" presStyleIdx="1" presStyleCnt="4">
        <dgm:presLayoutVars/>
      </dgm:prSet>
      <dgm:spPr/>
    </dgm:pt>
    <dgm:pt modelId="{0B52AA81-7DF8-4A4B-9C87-63790F9B8CB9}" type="pres">
      <dgm:prSet presAssocID="{1DBE15E5-40D9-4113-B0BB-428E28B474BD}" presName="nodeText" presStyleLbl="bgAccFollowNode1" presStyleIdx="0" presStyleCnt="2">
        <dgm:presLayoutVars>
          <dgm:bulletEnabled val="1"/>
        </dgm:presLayoutVars>
      </dgm:prSet>
      <dgm:spPr/>
    </dgm:pt>
    <dgm:pt modelId="{7967D24A-3F43-4138-9F55-73659B46A282}" type="pres">
      <dgm:prSet presAssocID="{02856401-066C-435B-8843-183D118819D8}" presName="sibTrans" presStyleCnt="0"/>
      <dgm:spPr/>
    </dgm:pt>
    <dgm:pt modelId="{8D2348CD-07CC-4C92-9F2A-D8181A6D9006}" type="pres">
      <dgm:prSet presAssocID="{1BF0B741-F244-46AF-951C-FB118373EFAF}" presName="compositeNode" presStyleCnt="0">
        <dgm:presLayoutVars>
          <dgm:bulletEnabled val="1"/>
        </dgm:presLayoutVars>
      </dgm:prSet>
      <dgm:spPr/>
    </dgm:pt>
    <dgm:pt modelId="{7C829520-7DE7-422D-9F4A-B80BB8DE77F1}" type="pres">
      <dgm:prSet presAssocID="{1BF0B741-F244-46AF-951C-FB118373EFAF}" presName="bgRect" presStyleLbl="bgAccFollowNode1" presStyleIdx="1" presStyleCnt="2"/>
      <dgm:spPr/>
    </dgm:pt>
    <dgm:pt modelId="{EBB39CF0-BF0B-407F-8052-8F27691DFE06}" type="pres">
      <dgm:prSet presAssocID="{1FA89051-FB23-47C0-977A-452D587143E7}" presName="sibTransNodeCircle" presStyleLbl="alignNode1" presStyleIdx="2" presStyleCnt="4">
        <dgm:presLayoutVars>
          <dgm:chMax val="0"/>
          <dgm:bulletEnabled/>
        </dgm:presLayoutVars>
      </dgm:prSet>
      <dgm:spPr/>
    </dgm:pt>
    <dgm:pt modelId="{E60D2E02-E5C2-4E87-8622-DBEBA000A7BC}" type="pres">
      <dgm:prSet presAssocID="{1BF0B741-F244-46AF-951C-FB118373EFAF}" presName="bottomLine" presStyleLbl="alignNode1" presStyleIdx="3" presStyleCnt="4">
        <dgm:presLayoutVars/>
      </dgm:prSet>
      <dgm:spPr/>
    </dgm:pt>
    <dgm:pt modelId="{725C5205-1530-464D-83C3-CDCD06683A4F}" type="pres">
      <dgm:prSet presAssocID="{1BF0B741-F244-46AF-951C-FB118373EFAF}" presName="nodeText" presStyleLbl="bgAccFollowNode1" presStyleIdx="1" presStyleCnt="2">
        <dgm:presLayoutVars>
          <dgm:bulletEnabled val="1"/>
        </dgm:presLayoutVars>
      </dgm:prSet>
      <dgm:spPr/>
    </dgm:pt>
  </dgm:ptLst>
  <dgm:cxnLst>
    <dgm:cxn modelId="{61A79A29-32AE-4663-AF13-668DC48B02A0}" type="presOf" srcId="{1BF0B741-F244-46AF-951C-FB118373EFAF}" destId="{725C5205-1530-464D-83C3-CDCD06683A4F}" srcOrd="1" destOrd="0" presId="urn:microsoft.com/office/officeart/2016/7/layout/BasicLinearProcessNumbered"/>
    <dgm:cxn modelId="{A238923F-C2E1-418F-A147-0DF76978EDDE}" type="presOf" srcId="{1DBE15E5-40D9-4113-B0BB-428E28B474BD}" destId="{0B52AA81-7DF8-4A4B-9C87-63790F9B8CB9}" srcOrd="1" destOrd="0" presId="urn:microsoft.com/office/officeart/2016/7/layout/BasicLinearProcessNumbered"/>
    <dgm:cxn modelId="{26F84667-0221-4004-9095-3AFD805844B2}" type="presOf" srcId="{1DBE15E5-40D9-4113-B0BB-428E28B474BD}" destId="{2BF64272-CE13-4944-A33A-4FA96D4C0256}" srcOrd="0" destOrd="0" presId="urn:microsoft.com/office/officeart/2016/7/layout/BasicLinearProcessNumbered"/>
    <dgm:cxn modelId="{A74E0251-3A1F-4B70-8B22-A22775ADA227}" type="presOf" srcId="{1BF0B741-F244-46AF-951C-FB118373EFAF}" destId="{7C829520-7DE7-422D-9F4A-B80BB8DE77F1}" srcOrd="0" destOrd="0" presId="urn:microsoft.com/office/officeart/2016/7/layout/BasicLinearProcessNumbered"/>
    <dgm:cxn modelId="{E37762A4-7850-4536-809E-7D1D1BB31B7E}" type="presOf" srcId="{02856401-066C-435B-8843-183D118819D8}" destId="{75962F0D-D2A6-40A5-A544-B7ADACBDB307}" srcOrd="0" destOrd="0" presId="urn:microsoft.com/office/officeart/2016/7/layout/BasicLinearProcessNumbered"/>
    <dgm:cxn modelId="{EAD563C5-59A3-424A-90AB-9C88DFE88900}" type="presOf" srcId="{B724552A-30CD-4E19-A598-6EA957569521}" destId="{2C424D63-5D74-4E03-93C6-5DACBED71CDE}" srcOrd="0" destOrd="0" presId="urn:microsoft.com/office/officeart/2016/7/layout/BasicLinearProcessNumbered"/>
    <dgm:cxn modelId="{4CEAC9D4-DB91-4E47-8883-40D6028D0BA9}" srcId="{B724552A-30CD-4E19-A598-6EA957569521}" destId="{1BF0B741-F244-46AF-951C-FB118373EFAF}" srcOrd="1" destOrd="0" parTransId="{EA346288-29C7-4B13-A24E-C69138ACAD54}" sibTransId="{1FA89051-FB23-47C0-977A-452D587143E7}"/>
    <dgm:cxn modelId="{D2ADCCE5-A680-43F5-95B3-621E29455EA8}" srcId="{B724552A-30CD-4E19-A598-6EA957569521}" destId="{1DBE15E5-40D9-4113-B0BB-428E28B474BD}" srcOrd="0" destOrd="0" parTransId="{BEC109EA-1DDA-4CD2-8FF3-444A0ED7E68E}" sibTransId="{02856401-066C-435B-8843-183D118819D8}"/>
    <dgm:cxn modelId="{63BBE8FD-D2E9-4F83-9532-2A09EE262866}" type="presOf" srcId="{1FA89051-FB23-47C0-977A-452D587143E7}" destId="{EBB39CF0-BF0B-407F-8052-8F27691DFE06}" srcOrd="0" destOrd="0" presId="urn:microsoft.com/office/officeart/2016/7/layout/BasicLinearProcessNumbered"/>
    <dgm:cxn modelId="{FB57F1A1-BD88-4904-B639-1D181E5797AF}" type="presParOf" srcId="{2C424D63-5D74-4E03-93C6-5DACBED71CDE}" destId="{0AD2AB3A-C003-4233-9C45-680F51A9983D}" srcOrd="0" destOrd="0" presId="urn:microsoft.com/office/officeart/2016/7/layout/BasicLinearProcessNumbered"/>
    <dgm:cxn modelId="{D16FBF85-6DDD-45CF-A472-5DBC2928B017}" type="presParOf" srcId="{0AD2AB3A-C003-4233-9C45-680F51A9983D}" destId="{2BF64272-CE13-4944-A33A-4FA96D4C0256}" srcOrd="0" destOrd="0" presId="urn:microsoft.com/office/officeart/2016/7/layout/BasicLinearProcessNumbered"/>
    <dgm:cxn modelId="{3608F5D6-5C9C-458D-9FAE-5F5BB295C9B3}" type="presParOf" srcId="{0AD2AB3A-C003-4233-9C45-680F51A9983D}" destId="{75962F0D-D2A6-40A5-A544-B7ADACBDB307}" srcOrd="1" destOrd="0" presId="urn:microsoft.com/office/officeart/2016/7/layout/BasicLinearProcessNumbered"/>
    <dgm:cxn modelId="{BF069DEB-9CEC-4D80-8215-AF8C67C5BCA4}" type="presParOf" srcId="{0AD2AB3A-C003-4233-9C45-680F51A9983D}" destId="{02595FA9-AF42-43C5-A932-5F92DF3D2BEE}" srcOrd="2" destOrd="0" presId="urn:microsoft.com/office/officeart/2016/7/layout/BasicLinearProcessNumbered"/>
    <dgm:cxn modelId="{64524074-D64A-439B-B766-83C27D9B8462}" type="presParOf" srcId="{0AD2AB3A-C003-4233-9C45-680F51A9983D}" destId="{0B52AA81-7DF8-4A4B-9C87-63790F9B8CB9}" srcOrd="3" destOrd="0" presId="urn:microsoft.com/office/officeart/2016/7/layout/BasicLinearProcessNumbered"/>
    <dgm:cxn modelId="{1F20C4BD-2821-483D-8BFE-7615E551D824}" type="presParOf" srcId="{2C424D63-5D74-4E03-93C6-5DACBED71CDE}" destId="{7967D24A-3F43-4138-9F55-73659B46A282}" srcOrd="1" destOrd="0" presId="urn:microsoft.com/office/officeart/2016/7/layout/BasicLinearProcessNumbered"/>
    <dgm:cxn modelId="{67E42FCE-14D0-47C5-8AE9-3672CFCDF59C}" type="presParOf" srcId="{2C424D63-5D74-4E03-93C6-5DACBED71CDE}" destId="{8D2348CD-07CC-4C92-9F2A-D8181A6D9006}" srcOrd="2" destOrd="0" presId="urn:microsoft.com/office/officeart/2016/7/layout/BasicLinearProcessNumbered"/>
    <dgm:cxn modelId="{9D6AE2F1-E977-4EDD-A630-6DA61011B0BE}" type="presParOf" srcId="{8D2348CD-07CC-4C92-9F2A-D8181A6D9006}" destId="{7C829520-7DE7-422D-9F4A-B80BB8DE77F1}" srcOrd="0" destOrd="0" presId="urn:microsoft.com/office/officeart/2016/7/layout/BasicLinearProcessNumbered"/>
    <dgm:cxn modelId="{8C6FD5F8-8EF2-4461-A9B7-D2B29D9C25C8}" type="presParOf" srcId="{8D2348CD-07CC-4C92-9F2A-D8181A6D9006}" destId="{EBB39CF0-BF0B-407F-8052-8F27691DFE06}" srcOrd="1" destOrd="0" presId="urn:microsoft.com/office/officeart/2016/7/layout/BasicLinearProcessNumbered"/>
    <dgm:cxn modelId="{BA9E98A6-56C6-4701-A14B-C183C7A9CC52}" type="presParOf" srcId="{8D2348CD-07CC-4C92-9F2A-D8181A6D9006}" destId="{E60D2E02-E5C2-4E87-8622-DBEBA000A7BC}" srcOrd="2" destOrd="0" presId="urn:microsoft.com/office/officeart/2016/7/layout/BasicLinearProcessNumbered"/>
    <dgm:cxn modelId="{75598338-CDBB-4072-BD81-5FFD7ADC581D}" type="presParOf" srcId="{8D2348CD-07CC-4C92-9F2A-D8181A6D9006}" destId="{725C5205-1530-464D-83C3-CDCD06683A4F}"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338E16-ADE7-4F56-88EE-42FB3969D7F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511C5BD-C8E1-436D-BBE9-3FFC807400F7}">
      <dgm:prSet custT="1"/>
      <dgm:spPr/>
      <dgm:t>
        <a:bodyPr/>
        <a:lstStyle/>
        <a:p>
          <a:r>
            <a:rPr lang="it-IT" sz="3600"/>
            <a:t>Punti lasciati in sospeso</a:t>
          </a:r>
          <a:endParaRPr lang="en-US" sz="3600"/>
        </a:p>
      </dgm:t>
    </dgm:pt>
    <dgm:pt modelId="{2D69266A-C946-4117-9AD8-466777702ABF}" type="parTrans" cxnId="{876A94DA-7D22-4EE1-BBFD-333A6869163D}">
      <dgm:prSet/>
      <dgm:spPr/>
      <dgm:t>
        <a:bodyPr/>
        <a:lstStyle/>
        <a:p>
          <a:endParaRPr lang="en-US"/>
        </a:p>
      </dgm:t>
    </dgm:pt>
    <dgm:pt modelId="{7F84C002-BF80-436E-A99B-12BF740A83E2}" type="sibTrans" cxnId="{876A94DA-7D22-4EE1-BBFD-333A6869163D}">
      <dgm:prSet/>
      <dgm:spPr/>
      <dgm:t>
        <a:bodyPr/>
        <a:lstStyle/>
        <a:p>
          <a:endParaRPr lang="en-US"/>
        </a:p>
      </dgm:t>
    </dgm:pt>
    <dgm:pt modelId="{31FF8A99-0D76-4EA1-9689-79E677E68A32}">
      <dgm:prSet/>
      <dgm:spPr/>
      <dgm:t>
        <a:bodyPr/>
        <a:lstStyle/>
        <a:p>
          <a:r>
            <a:rPr lang="it-IT"/>
            <a:t>L’inserimento ancora non funziona correttamente se si vogliono forzare i vincoli non stringenti nella nuova assegnazione turno, in particolare se si vuole fare l’upload di file inerenti alla giustificazione.</a:t>
          </a:r>
          <a:endParaRPr lang="en-US"/>
        </a:p>
      </dgm:t>
    </dgm:pt>
    <dgm:pt modelId="{6D807D07-B01F-42BC-A151-D36CBF952F8B}" type="parTrans" cxnId="{3C1E6E1F-1E9E-418F-B287-FA3C4C85D951}">
      <dgm:prSet/>
      <dgm:spPr/>
      <dgm:t>
        <a:bodyPr/>
        <a:lstStyle/>
        <a:p>
          <a:endParaRPr lang="en-US"/>
        </a:p>
      </dgm:t>
    </dgm:pt>
    <dgm:pt modelId="{344A4EA9-08AB-4B96-8C81-3B534DDDF040}" type="sibTrans" cxnId="{3C1E6E1F-1E9E-418F-B287-FA3C4C85D951}">
      <dgm:prSet/>
      <dgm:spPr/>
      <dgm:t>
        <a:bodyPr/>
        <a:lstStyle/>
        <a:p>
          <a:endParaRPr lang="en-US"/>
        </a:p>
      </dgm:t>
    </dgm:pt>
    <dgm:pt modelId="{FC5E6F59-CE97-46C6-AA13-5ACC1FDE5EB4}">
      <dgm:prSet/>
      <dgm:spPr/>
      <dgm:t>
        <a:bodyPr/>
        <a:lstStyle/>
        <a:p>
          <a:r>
            <a:rPr lang="it-IT"/>
            <a:t>Possibilità di specificare il task (reparto, ambulatorio, …) associato all’assegnazione turno</a:t>
          </a:r>
          <a:endParaRPr lang="en-US"/>
        </a:p>
      </dgm:t>
    </dgm:pt>
    <dgm:pt modelId="{62887EAF-C34C-40FB-8A12-1868B8D2B60F}" type="parTrans" cxnId="{4EB0ADDF-3FA4-499C-AC13-AB41677A7B4B}">
      <dgm:prSet/>
      <dgm:spPr/>
      <dgm:t>
        <a:bodyPr/>
        <a:lstStyle/>
        <a:p>
          <a:endParaRPr lang="en-US"/>
        </a:p>
      </dgm:t>
    </dgm:pt>
    <dgm:pt modelId="{B6288601-037F-45EF-BC9D-4E6E6CF2167F}" type="sibTrans" cxnId="{4EB0ADDF-3FA4-499C-AC13-AB41677A7B4B}">
      <dgm:prSet/>
      <dgm:spPr/>
      <dgm:t>
        <a:bodyPr/>
        <a:lstStyle/>
        <a:p>
          <a:endParaRPr lang="en-US"/>
        </a:p>
      </dgm:t>
    </dgm:pt>
    <dgm:pt modelId="{702A90A1-D9F8-4CA9-9246-4CDAD81AB040}">
      <dgm:prSet custT="1"/>
      <dgm:spPr/>
      <dgm:t>
        <a:bodyPr/>
        <a:lstStyle/>
        <a:p>
          <a:r>
            <a:rPr lang="it-IT" sz="1800" b="0"/>
            <a:t>È stata rimossa l’indicazione esplicita della timezone da usare nel frontend in favore di quella indicata dal browser.</a:t>
          </a:r>
          <a:endParaRPr lang="en-US" sz="1800"/>
        </a:p>
      </dgm:t>
    </dgm:pt>
    <dgm:pt modelId="{142B72CF-898A-49A0-B7BD-FA418D38A5E6}" type="parTrans" cxnId="{F88A87D5-84CC-4A78-957F-FC33F0249419}">
      <dgm:prSet/>
      <dgm:spPr/>
      <dgm:t>
        <a:bodyPr/>
        <a:lstStyle/>
        <a:p>
          <a:endParaRPr lang="en-US"/>
        </a:p>
      </dgm:t>
    </dgm:pt>
    <dgm:pt modelId="{40879AF2-29F9-49B3-ADFF-89AF259806EE}" type="sibTrans" cxnId="{F88A87D5-84CC-4A78-957F-FC33F0249419}">
      <dgm:prSet/>
      <dgm:spPr/>
      <dgm:t>
        <a:bodyPr/>
        <a:lstStyle/>
        <a:p>
          <a:endParaRPr lang="en-US"/>
        </a:p>
      </dgm:t>
    </dgm:pt>
    <dgm:pt modelId="{0CDF6157-2C96-4701-8803-1960F78CC4BC}">
      <dgm:prSet custT="1"/>
      <dgm:spPr/>
      <dgm:t>
        <a:bodyPr/>
        <a:lstStyle/>
        <a:p>
          <a:r>
            <a:rPr lang="en-US" sz="3600"/>
            <a:t>Issue 496</a:t>
          </a:r>
        </a:p>
      </dgm:t>
    </dgm:pt>
    <dgm:pt modelId="{C22F1279-F9F4-4529-A269-72D6C6039259}" type="parTrans" cxnId="{2F84DC34-23BA-4400-A53D-4A4C0ECB221C}">
      <dgm:prSet/>
      <dgm:spPr/>
      <dgm:t>
        <a:bodyPr/>
        <a:lstStyle/>
        <a:p>
          <a:endParaRPr lang="it-IT"/>
        </a:p>
      </dgm:t>
    </dgm:pt>
    <dgm:pt modelId="{021F5F25-ACDE-4C75-9D67-33F10194210A}" type="sibTrans" cxnId="{2F84DC34-23BA-4400-A53D-4A4C0ECB221C}">
      <dgm:prSet/>
      <dgm:spPr/>
      <dgm:t>
        <a:bodyPr/>
        <a:lstStyle/>
        <a:p>
          <a:endParaRPr lang="it-IT"/>
        </a:p>
      </dgm:t>
    </dgm:pt>
    <dgm:pt modelId="{2E388ED9-BA28-49E0-8999-FD3AC9EE20F0}">
      <dgm:prSet custT="1"/>
      <dgm:spPr/>
      <dgm:t>
        <a:bodyPr/>
        <a:lstStyle/>
        <a:p>
          <a:r>
            <a:rPr lang="it-IT" sz="1800" b="0"/>
            <a:t>È stato corretto anche un bug sul filtro dei turni in base ai medici.</a:t>
          </a:r>
          <a:endParaRPr lang="en-US" sz="1800"/>
        </a:p>
      </dgm:t>
    </dgm:pt>
    <dgm:pt modelId="{CE56534C-D22C-488F-AE7A-69EC3B01B75A}" type="parTrans" cxnId="{5D159868-27C7-41ED-9649-D659609CCA75}">
      <dgm:prSet/>
      <dgm:spPr/>
      <dgm:t>
        <a:bodyPr/>
        <a:lstStyle/>
        <a:p>
          <a:endParaRPr lang="it-IT"/>
        </a:p>
      </dgm:t>
    </dgm:pt>
    <dgm:pt modelId="{57BF7835-7839-4F8A-A4A1-AF09CF1A6DB7}" type="sibTrans" cxnId="{5D159868-27C7-41ED-9649-D659609CCA75}">
      <dgm:prSet/>
      <dgm:spPr/>
      <dgm:t>
        <a:bodyPr/>
        <a:lstStyle/>
        <a:p>
          <a:endParaRPr lang="it-IT"/>
        </a:p>
      </dgm:t>
    </dgm:pt>
    <dgm:pt modelId="{85DECB86-E4DE-4D19-8448-5B76B3E89AF6}">
      <dgm:prSet custT="1"/>
      <dgm:spPr/>
      <dgm:t>
        <a:bodyPr/>
        <a:lstStyle/>
        <a:p>
          <a:r>
            <a:rPr lang="it-IT" sz="1800"/>
            <a:t>È stata avviata l’attività di debugging dell’inserimento manuale di una nuovo turno concreto.</a:t>
          </a:r>
          <a:endParaRPr lang="en-US" sz="1800"/>
        </a:p>
      </dgm:t>
    </dgm:pt>
    <dgm:pt modelId="{7A564818-6419-4067-8ED1-2CBD7747CA02}" type="parTrans" cxnId="{6B699DD0-1F56-4A4B-936C-AA4EEB5E694C}">
      <dgm:prSet/>
      <dgm:spPr/>
      <dgm:t>
        <a:bodyPr/>
        <a:lstStyle/>
        <a:p>
          <a:endParaRPr lang="it-IT"/>
        </a:p>
      </dgm:t>
    </dgm:pt>
    <dgm:pt modelId="{34926B6B-856D-49BD-A1AB-1F895AADE5E9}" type="sibTrans" cxnId="{6B699DD0-1F56-4A4B-936C-AA4EEB5E694C}">
      <dgm:prSet/>
      <dgm:spPr/>
      <dgm:t>
        <a:bodyPr/>
        <a:lstStyle/>
        <a:p>
          <a:endParaRPr lang="it-IT"/>
        </a:p>
      </dgm:t>
    </dgm:pt>
    <dgm:pt modelId="{58E87CAF-E130-41BB-8EEF-C842E25F90A8}">
      <dgm:prSet custT="1"/>
      <dgm:spPr/>
      <dgm:t>
        <a:bodyPr/>
        <a:lstStyle/>
        <a:p>
          <a:r>
            <a:rPr lang="en-US" sz="3600"/>
            <a:t>Issue 482</a:t>
          </a:r>
        </a:p>
      </dgm:t>
    </dgm:pt>
    <dgm:pt modelId="{08EA2926-3EC2-4AC6-890C-EF0F132B4AC9}" type="parTrans" cxnId="{079E25B1-F242-4677-93F1-CD7ABB4AD38F}">
      <dgm:prSet/>
      <dgm:spPr/>
      <dgm:t>
        <a:bodyPr/>
        <a:lstStyle/>
        <a:p>
          <a:endParaRPr lang="it-IT"/>
        </a:p>
      </dgm:t>
    </dgm:pt>
    <dgm:pt modelId="{298FC80E-9610-46F1-A7B8-F6CD1E4318C9}" type="sibTrans" cxnId="{079E25B1-F242-4677-93F1-CD7ABB4AD38F}">
      <dgm:prSet/>
      <dgm:spPr/>
      <dgm:t>
        <a:bodyPr/>
        <a:lstStyle/>
        <a:p>
          <a:endParaRPr lang="it-IT"/>
        </a:p>
      </dgm:t>
    </dgm:pt>
    <dgm:pt modelId="{5254AEAE-2B96-45DA-B882-1F17936D9054}" type="pres">
      <dgm:prSet presAssocID="{36338E16-ADE7-4F56-88EE-42FB3969D7F8}" presName="Name0" presStyleCnt="0">
        <dgm:presLayoutVars>
          <dgm:dir/>
          <dgm:animLvl val="lvl"/>
          <dgm:resizeHandles val="exact"/>
        </dgm:presLayoutVars>
      </dgm:prSet>
      <dgm:spPr/>
    </dgm:pt>
    <dgm:pt modelId="{9910651C-4F3A-4E45-965D-DC7356F4FD2F}" type="pres">
      <dgm:prSet presAssocID="{0CDF6157-2C96-4701-8803-1960F78CC4BC}" presName="linNode" presStyleCnt="0"/>
      <dgm:spPr/>
    </dgm:pt>
    <dgm:pt modelId="{D953637D-99D9-4D18-8AE8-9C6D60726CDC}" type="pres">
      <dgm:prSet presAssocID="{0CDF6157-2C96-4701-8803-1960F78CC4BC}" presName="parentText" presStyleLbl="node1" presStyleIdx="0" presStyleCnt="3">
        <dgm:presLayoutVars>
          <dgm:chMax val="1"/>
          <dgm:bulletEnabled val="1"/>
        </dgm:presLayoutVars>
      </dgm:prSet>
      <dgm:spPr/>
    </dgm:pt>
    <dgm:pt modelId="{A3D0F53D-A345-4EA6-B1C2-3FC74AA62FEA}" type="pres">
      <dgm:prSet presAssocID="{0CDF6157-2C96-4701-8803-1960F78CC4BC}" presName="descendantText" presStyleLbl="alignAccFollowNode1" presStyleIdx="0" presStyleCnt="3">
        <dgm:presLayoutVars>
          <dgm:bulletEnabled val="1"/>
        </dgm:presLayoutVars>
      </dgm:prSet>
      <dgm:spPr/>
    </dgm:pt>
    <dgm:pt modelId="{4521D045-F4A1-4E3F-A1B5-38970DD478F1}" type="pres">
      <dgm:prSet presAssocID="{021F5F25-ACDE-4C75-9D67-33F10194210A}" presName="sp" presStyleCnt="0"/>
      <dgm:spPr/>
    </dgm:pt>
    <dgm:pt modelId="{F2F075A9-1B0C-43C5-87C8-841DE653AE4F}" type="pres">
      <dgm:prSet presAssocID="{1511C5BD-C8E1-436D-BBE9-3FFC807400F7}" presName="linNode" presStyleCnt="0"/>
      <dgm:spPr/>
    </dgm:pt>
    <dgm:pt modelId="{915DCBB5-EE77-407C-8772-4AF17D191A7E}" type="pres">
      <dgm:prSet presAssocID="{1511C5BD-C8E1-436D-BBE9-3FFC807400F7}" presName="parentText" presStyleLbl="node1" presStyleIdx="1" presStyleCnt="3">
        <dgm:presLayoutVars>
          <dgm:chMax val="1"/>
          <dgm:bulletEnabled val="1"/>
        </dgm:presLayoutVars>
      </dgm:prSet>
      <dgm:spPr/>
    </dgm:pt>
    <dgm:pt modelId="{70B5977E-7C58-4002-B54F-C54EDE04B87A}" type="pres">
      <dgm:prSet presAssocID="{1511C5BD-C8E1-436D-BBE9-3FFC807400F7}" presName="descendantText" presStyleLbl="alignAccFollowNode1" presStyleIdx="1" presStyleCnt="3">
        <dgm:presLayoutVars>
          <dgm:bulletEnabled val="1"/>
        </dgm:presLayoutVars>
      </dgm:prSet>
      <dgm:spPr/>
    </dgm:pt>
    <dgm:pt modelId="{4927DA77-D223-4B7E-A01C-8EEB2B28C12D}" type="pres">
      <dgm:prSet presAssocID="{7F84C002-BF80-436E-A99B-12BF740A83E2}" presName="sp" presStyleCnt="0"/>
      <dgm:spPr/>
    </dgm:pt>
    <dgm:pt modelId="{7F08A846-0554-49B3-A766-F720F98DD1DC}" type="pres">
      <dgm:prSet presAssocID="{58E87CAF-E130-41BB-8EEF-C842E25F90A8}" presName="linNode" presStyleCnt="0"/>
      <dgm:spPr/>
    </dgm:pt>
    <dgm:pt modelId="{C38FEAD8-49A4-4E42-BFAA-4971DC1DF7A9}" type="pres">
      <dgm:prSet presAssocID="{58E87CAF-E130-41BB-8EEF-C842E25F90A8}" presName="parentText" presStyleLbl="node1" presStyleIdx="2" presStyleCnt="3">
        <dgm:presLayoutVars>
          <dgm:chMax val="1"/>
          <dgm:bulletEnabled val="1"/>
        </dgm:presLayoutVars>
      </dgm:prSet>
      <dgm:spPr/>
    </dgm:pt>
    <dgm:pt modelId="{5EA3AD3D-FBCD-4B83-8E91-A5FB43DC2CA5}" type="pres">
      <dgm:prSet presAssocID="{58E87CAF-E130-41BB-8EEF-C842E25F90A8}" presName="descendantText" presStyleLbl="alignAccFollowNode1" presStyleIdx="2" presStyleCnt="3">
        <dgm:presLayoutVars>
          <dgm:bulletEnabled val="1"/>
        </dgm:presLayoutVars>
      </dgm:prSet>
      <dgm:spPr/>
    </dgm:pt>
  </dgm:ptLst>
  <dgm:cxnLst>
    <dgm:cxn modelId="{7252DA1D-ED02-4470-9556-F5EF5E2589D0}" type="presOf" srcId="{FC5E6F59-CE97-46C6-AA13-5ACC1FDE5EB4}" destId="{70B5977E-7C58-4002-B54F-C54EDE04B87A}" srcOrd="0" destOrd="1" presId="urn:microsoft.com/office/officeart/2005/8/layout/vList5"/>
    <dgm:cxn modelId="{3C1E6E1F-1E9E-418F-B287-FA3C4C85D951}" srcId="{1511C5BD-C8E1-436D-BBE9-3FFC807400F7}" destId="{31FF8A99-0D76-4EA1-9689-79E677E68A32}" srcOrd="0" destOrd="0" parTransId="{6D807D07-B01F-42BC-A151-D36CBF952F8B}" sibTransId="{344A4EA9-08AB-4B96-8C81-3B534DDDF040}"/>
    <dgm:cxn modelId="{9FCEA525-1F83-4779-BA2F-095FD3842BA7}" type="presOf" srcId="{702A90A1-D9F8-4CA9-9246-4CDAD81AB040}" destId="{5EA3AD3D-FBCD-4B83-8E91-A5FB43DC2CA5}" srcOrd="0" destOrd="0" presId="urn:microsoft.com/office/officeart/2005/8/layout/vList5"/>
    <dgm:cxn modelId="{2F84DC34-23BA-4400-A53D-4A4C0ECB221C}" srcId="{36338E16-ADE7-4F56-88EE-42FB3969D7F8}" destId="{0CDF6157-2C96-4701-8803-1960F78CC4BC}" srcOrd="0" destOrd="0" parTransId="{C22F1279-F9F4-4529-A269-72D6C6039259}" sibTransId="{021F5F25-ACDE-4C75-9D67-33F10194210A}"/>
    <dgm:cxn modelId="{5D159868-27C7-41ED-9649-D659609CCA75}" srcId="{0CDF6157-2C96-4701-8803-1960F78CC4BC}" destId="{2E388ED9-BA28-49E0-8999-FD3AC9EE20F0}" srcOrd="0" destOrd="0" parTransId="{CE56534C-D22C-488F-AE7A-69EC3B01B75A}" sibTransId="{57BF7835-7839-4F8A-A4A1-AF09CF1A6DB7}"/>
    <dgm:cxn modelId="{D937CC48-9463-4F91-8CDF-667EE3546188}" type="presOf" srcId="{31FF8A99-0D76-4EA1-9689-79E677E68A32}" destId="{70B5977E-7C58-4002-B54F-C54EDE04B87A}" srcOrd="0" destOrd="0" presId="urn:microsoft.com/office/officeart/2005/8/layout/vList5"/>
    <dgm:cxn modelId="{F92EEC6A-B587-4033-9A88-E4E3D5CC6339}" type="presOf" srcId="{1511C5BD-C8E1-436D-BBE9-3FFC807400F7}" destId="{915DCBB5-EE77-407C-8772-4AF17D191A7E}" srcOrd="0" destOrd="0" presId="urn:microsoft.com/office/officeart/2005/8/layout/vList5"/>
    <dgm:cxn modelId="{0011BA55-4AA3-49B7-AE15-6063658B0261}" type="presOf" srcId="{58E87CAF-E130-41BB-8EEF-C842E25F90A8}" destId="{C38FEAD8-49A4-4E42-BFAA-4971DC1DF7A9}" srcOrd="0" destOrd="0" presId="urn:microsoft.com/office/officeart/2005/8/layout/vList5"/>
    <dgm:cxn modelId="{881F3557-754C-4259-8AA8-D79010FCF3F1}" type="presOf" srcId="{85DECB86-E4DE-4D19-8448-5B76B3E89AF6}" destId="{A3D0F53D-A345-4EA6-B1C2-3FC74AA62FEA}" srcOrd="0" destOrd="1" presId="urn:microsoft.com/office/officeart/2005/8/layout/vList5"/>
    <dgm:cxn modelId="{576E138B-FB5F-4B23-B60D-DFF818F0AFC5}" type="presOf" srcId="{36338E16-ADE7-4F56-88EE-42FB3969D7F8}" destId="{5254AEAE-2B96-45DA-B882-1F17936D9054}" srcOrd="0" destOrd="0" presId="urn:microsoft.com/office/officeart/2005/8/layout/vList5"/>
    <dgm:cxn modelId="{079E25B1-F242-4677-93F1-CD7ABB4AD38F}" srcId="{36338E16-ADE7-4F56-88EE-42FB3969D7F8}" destId="{58E87CAF-E130-41BB-8EEF-C842E25F90A8}" srcOrd="2" destOrd="0" parTransId="{08EA2926-3EC2-4AC6-890C-EF0F132B4AC9}" sibTransId="{298FC80E-9610-46F1-A7B8-F6CD1E4318C9}"/>
    <dgm:cxn modelId="{4B5D5EC4-6FFE-4659-8FA6-5045F10EEBF2}" type="presOf" srcId="{2E388ED9-BA28-49E0-8999-FD3AC9EE20F0}" destId="{A3D0F53D-A345-4EA6-B1C2-3FC74AA62FEA}" srcOrd="0" destOrd="0" presId="urn:microsoft.com/office/officeart/2005/8/layout/vList5"/>
    <dgm:cxn modelId="{C02A3FCF-FA3C-4565-A759-A466C570756D}" type="presOf" srcId="{0CDF6157-2C96-4701-8803-1960F78CC4BC}" destId="{D953637D-99D9-4D18-8AE8-9C6D60726CDC}" srcOrd="0" destOrd="0" presId="urn:microsoft.com/office/officeart/2005/8/layout/vList5"/>
    <dgm:cxn modelId="{6B699DD0-1F56-4A4B-936C-AA4EEB5E694C}" srcId="{0CDF6157-2C96-4701-8803-1960F78CC4BC}" destId="{85DECB86-E4DE-4D19-8448-5B76B3E89AF6}" srcOrd="1" destOrd="0" parTransId="{7A564818-6419-4067-8ED1-2CBD7747CA02}" sibTransId="{34926B6B-856D-49BD-A1AB-1F895AADE5E9}"/>
    <dgm:cxn modelId="{F88A87D5-84CC-4A78-957F-FC33F0249419}" srcId="{58E87CAF-E130-41BB-8EEF-C842E25F90A8}" destId="{702A90A1-D9F8-4CA9-9246-4CDAD81AB040}" srcOrd="0" destOrd="0" parTransId="{142B72CF-898A-49A0-B7BD-FA418D38A5E6}" sibTransId="{40879AF2-29F9-49B3-ADFF-89AF259806EE}"/>
    <dgm:cxn modelId="{876A94DA-7D22-4EE1-BBFD-333A6869163D}" srcId="{36338E16-ADE7-4F56-88EE-42FB3969D7F8}" destId="{1511C5BD-C8E1-436D-BBE9-3FFC807400F7}" srcOrd="1" destOrd="0" parTransId="{2D69266A-C946-4117-9AD8-466777702ABF}" sibTransId="{7F84C002-BF80-436E-A99B-12BF740A83E2}"/>
    <dgm:cxn modelId="{4EB0ADDF-3FA4-499C-AC13-AB41677A7B4B}" srcId="{1511C5BD-C8E1-436D-BBE9-3FFC807400F7}" destId="{FC5E6F59-CE97-46C6-AA13-5ACC1FDE5EB4}" srcOrd="1" destOrd="0" parTransId="{62887EAF-C34C-40FB-8A12-1868B8D2B60F}" sibTransId="{B6288601-037F-45EF-BC9D-4E6E6CF2167F}"/>
    <dgm:cxn modelId="{5D9065C3-18B0-444F-9F83-CCCB1B902ED8}" type="presParOf" srcId="{5254AEAE-2B96-45DA-B882-1F17936D9054}" destId="{9910651C-4F3A-4E45-965D-DC7356F4FD2F}" srcOrd="0" destOrd="0" presId="urn:microsoft.com/office/officeart/2005/8/layout/vList5"/>
    <dgm:cxn modelId="{0ABBA71C-2866-4FA3-B824-EA369B2BDC62}" type="presParOf" srcId="{9910651C-4F3A-4E45-965D-DC7356F4FD2F}" destId="{D953637D-99D9-4D18-8AE8-9C6D60726CDC}" srcOrd="0" destOrd="0" presId="urn:microsoft.com/office/officeart/2005/8/layout/vList5"/>
    <dgm:cxn modelId="{C625202A-763A-4AA3-A76A-BD8E6676BCDC}" type="presParOf" srcId="{9910651C-4F3A-4E45-965D-DC7356F4FD2F}" destId="{A3D0F53D-A345-4EA6-B1C2-3FC74AA62FEA}" srcOrd="1" destOrd="0" presId="urn:microsoft.com/office/officeart/2005/8/layout/vList5"/>
    <dgm:cxn modelId="{A78CAF33-8D8B-4E8D-8F8D-CCF1C444FB29}" type="presParOf" srcId="{5254AEAE-2B96-45DA-B882-1F17936D9054}" destId="{4521D045-F4A1-4E3F-A1B5-38970DD478F1}" srcOrd="1" destOrd="0" presId="urn:microsoft.com/office/officeart/2005/8/layout/vList5"/>
    <dgm:cxn modelId="{B44022B1-EFD7-4BBE-96B2-AA348D0369D6}" type="presParOf" srcId="{5254AEAE-2B96-45DA-B882-1F17936D9054}" destId="{F2F075A9-1B0C-43C5-87C8-841DE653AE4F}" srcOrd="2" destOrd="0" presId="urn:microsoft.com/office/officeart/2005/8/layout/vList5"/>
    <dgm:cxn modelId="{EC5A27DA-8BFF-4C68-BFBF-88B983409C87}" type="presParOf" srcId="{F2F075A9-1B0C-43C5-87C8-841DE653AE4F}" destId="{915DCBB5-EE77-407C-8772-4AF17D191A7E}" srcOrd="0" destOrd="0" presId="urn:microsoft.com/office/officeart/2005/8/layout/vList5"/>
    <dgm:cxn modelId="{5327B3AA-2F6F-4572-A360-3C83A5E5D7A0}" type="presParOf" srcId="{F2F075A9-1B0C-43C5-87C8-841DE653AE4F}" destId="{70B5977E-7C58-4002-B54F-C54EDE04B87A}" srcOrd="1" destOrd="0" presId="urn:microsoft.com/office/officeart/2005/8/layout/vList5"/>
    <dgm:cxn modelId="{BF56AA27-9992-447F-ACE9-4DCE5A2A71B0}" type="presParOf" srcId="{5254AEAE-2B96-45DA-B882-1F17936D9054}" destId="{4927DA77-D223-4B7E-A01C-8EEB2B28C12D}" srcOrd="3" destOrd="0" presId="urn:microsoft.com/office/officeart/2005/8/layout/vList5"/>
    <dgm:cxn modelId="{9F908784-42BC-46E9-95CF-B54D0F2410DB}" type="presParOf" srcId="{5254AEAE-2B96-45DA-B882-1F17936D9054}" destId="{7F08A846-0554-49B3-A766-F720F98DD1DC}" srcOrd="4" destOrd="0" presId="urn:microsoft.com/office/officeart/2005/8/layout/vList5"/>
    <dgm:cxn modelId="{639A6145-D06A-4139-824E-202B7BC7B586}" type="presParOf" srcId="{7F08A846-0554-49B3-A766-F720F98DD1DC}" destId="{C38FEAD8-49A4-4E42-BFAA-4971DC1DF7A9}" srcOrd="0" destOrd="0" presId="urn:microsoft.com/office/officeart/2005/8/layout/vList5"/>
    <dgm:cxn modelId="{6A52A357-4BEF-43CE-AE59-D7EA42F520FC}" type="presParOf" srcId="{7F08A846-0554-49B3-A766-F720F98DD1DC}" destId="{5EA3AD3D-FBCD-4B83-8E91-A5FB43DC2CA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5390F3-35E8-4A2D-B78C-9077005E1415}" type="doc">
      <dgm:prSet loTypeId="urn:microsoft.com/office/officeart/2016/7/layout/VerticalDownArrowProcess" loCatId="process" qsTypeId="urn:microsoft.com/office/officeart/2005/8/quickstyle/simple2" qsCatId="simple" csTypeId="urn:microsoft.com/office/officeart/2005/8/colors/colorful1" csCatId="colorful" phldr="1"/>
      <dgm:spPr/>
      <dgm:t>
        <a:bodyPr/>
        <a:lstStyle/>
        <a:p>
          <a:endParaRPr lang="en-US"/>
        </a:p>
      </dgm:t>
    </dgm:pt>
    <dgm:pt modelId="{1E0B2595-8FF5-487E-8AE0-A23B8DA324AD}">
      <dgm:prSet/>
      <dgm:spPr/>
      <dgm:t>
        <a:bodyPr/>
        <a:lstStyle/>
        <a:p>
          <a:pPr>
            <a:defRPr b="1"/>
          </a:pPr>
          <a:r>
            <a:rPr lang="it-IT"/>
            <a:t>I test sono stati effettuati prendendo in considerazione sia la creazione di un singolo turno che di una schedulazione completa. I test presi in considerazione sono stati:</a:t>
          </a:r>
          <a:endParaRPr lang="en-US"/>
        </a:p>
      </dgm:t>
    </dgm:pt>
    <dgm:pt modelId="{5A56C497-A105-45C3-8602-8C89B43BC276}" type="parTrans" cxnId="{17BE9F82-365D-4772-8F5C-D3A1EFD80725}">
      <dgm:prSet/>
      <dgm:spPr/>
      <dgm:t>
        <a:bodyPr/>
        <a:lstStyle/>
        <a:p>
          <a:endParaRPr lang="en-US"/>
        </a:p>
      </dgm:t>
    </dgm:pt>
    <dgm:pt modelId="{F4550CFC-9D2B-476A-8E6D-5B5519DD5D9A}" type="sibTrans" cxnId="{17BE9F82-365D-4772-8F5C-D3A1EFD80725}">
      <dgm:prSet/>
      <dgm:spPr/>
      <dgm:t>
        <a:bodyPr/>
        <a:lstStyle/>
        <a:p>
          <a:endParaRPr lang="en-US"/>
        </a:p>
      </dgm:t>
    </dgm:pt>
    <dgm:pt modelId="{2F3FA28E-9306-4BED-BE59-FDE0D006AFEF}">
      <dgm:prSet phldr="0"/>
      <dgm:spPr/>
      <dgm:t>
        <a:bodyPr/>
        <a:lstStyle/>
        <a:p>
          <a:pPr algn="l" rtl="0">
            <a:lnSpc>
              <a:spcPct val="90000"/>
            </a:lnSpc>
          </a:pPr>
          <a:r>
            <a:rPr lang="it-IT">
              <a:solidFill>
                <a:srgbClr val="000000"/>
              </a:solidFill>
              <a:latin typeface="Calibri" panose="020F0502020204030204"/>
            </a:rPr>
            <a:t>Non viene rispettato il vincolo relativo alla massima durata del turno. Infatti, essendo controllato il vincolo solo successivamente alla fine del turno, se viene inserito un turno molto lungo, questo viene comunque schedulato..</a:t>
          </a:r>
          <a:endParaRPr lang="en-US">
            <a:solidFill>
              <a:srgbClr val="000000"/>
            </a:solidFill>
            <a:latin typeface="Calibri" panose="020F0502020204030204"/>
          </a:endParaRPr>
        </a:p>
      </dgm:t>
    </dgm:pt>
    <dgm:pt modelId="{4EC4CFE2-DFBB-4BE1-BF74-2C1BAB72C1A1}" type="parTrans" cxnId="{A88E9DE0-D4C1-495B-B156-0E48F730FCB5}">
      <dgm:prSet/>
      <dgm:spPr/>
    </dgm:pt>
    <dgm:pt modelId="{0F7576F3-964B-4397-A77C-8B239E7446E1}" type="sibTrans" cxnId="{A88E9DE0-D4C1-495B-B156-0E48F730FCB5}">
      <dgm:prSet/>
      <dgm:spPr/>
    </dgm:pt>
    <dgm:pt modelId="{F1759565-80F5-4BA7-BC8D-103B9BC0C950}">
      <dgm:prSet phldr="0"/>
      <dgm:spPr/>
      <dgm:t>
        <a:bodyPr/>
        <a:lstStyle/>
        <a:p>
          <a:pPr>
            <a:lnSpc>
              <a:spcPct val="100000"/>
            </a:lnSpc>
          </a:pPr>
          <a:endParaRPr lang="it-IT">
            <a:solidFill>
              <a:srgbClr val="000000"/>
            </a:solidFill>
            <a:latin typeface="Calibri" panose="020F0502020204030204"/>
          </a:endParaRPr>
        </a:p>
      </dgm:t>
    </dgm:pt>
    <dgm:pt modelId="{D8D1C28C-E1F9-477D-B4B1-15189A2F9811}" type="parTrans" cxnId="{C5234C87-E8E9-4E6B-8F8D-CAF27FE524F4}">
      <dgm:prSet/>
      <dgm:spPr/>
    </dgm:pt>
    <dgm:pt modelId="{809F7F9A-E649-44A8-8A75-C949F3A4C998}" type="sibTrans" cxnId="{C5234C87-E8E9-4E6B-8F8D-CAF27FE524F4}">
      <dgm:prSet/>
      <dgm:spPr/>
    </dgm:pt>
    <dgm:pt modelId="{00D9D9CE-E469-4E82-A2E1-0C3A433F4D6D}" type="pres">
      <dgm:prSet presAssocID="{785390F3-35E8-4A2D-B78C-9077005E1415}" presName="Name0" presStyleCnt="0">
        <dgm:presLayoutVars>
          <dgm:dir/>
          <dgm:animLvl val="lvl"/>
          <dgm:resizeHandles val="exact"/>
        </dgm:presLayoutVars>
      </dgm:prSet>
      <dgm:spPr/>
    </dgm:pt>
    <dgm:pt modelId="{AFF1C543-0666-4E67-95E8-087E7F53A173}" type="pres">
      <dgm:prSet presAssocID="{1E0B2595-8FF5-487E-8AE0-A23B8DA324AD}" presName="boxAndChildren" presStyleCnt="0"/>
      <dgm:spPr/>
    </dgm:pt>
    <dgm:pt modelId="{D4BA1AA2-FA99-4211-8990-8CF85BBA909A}" type="pres">
      <dgm:prSet presAssocID="{1E0B2595-8FF5-487E-8AE0-A23B8DA324AD}" presName="parentTextBox" presStyleLbl="alignNode1" presStyleIdx="0" presStyleCnt="1"/>
      <dgm:spPr/>
    </dgm:pt>
    <dgm:pt modelId="{FBE2C280-EBE3-42AD-BCD5-AAD0616F9D35}" type="pres">
      <dgm:prSet presAssocID="{1E0B2595-8FF5-487E-8AE0-A23B8DA324AD}" presName="descendantBox" presStyleLbl="bgAccFollowNode1" presStyleIdx="0" presStyleCnt="1"/>
      <dgm:spPr/>
    </dgm:pt>
  </dgm:ptLst>
  <dgm:cxnLst>
    <dgm:cxn modelId="{0B406A10-22E5-49E7-81CE-FCCB18670320}" type="presOf" srcId="{785390F3-35E8-4A2D-B78C-9077005E1415}" destId="{00D9D9CE-E469-4E82-A2E1-0C3A433F4D6D}" srcOrd="0" destOrd="0" presId="urn:microsoft.com/office/officeart/2016/7/layout/VerticalDownArrowProcess"/>
    <dgm:cxn modelId="{17BE9F82-365D-4772-8F5C-D3A1EFD80725}" srcId="{785390F3-35E8-4A2D-B78C-9077005E1415}" destId="{1E0B2595-8FF5-487E-8AE0-A23B8DA324AD}" srcOrd="0" destOrd="0" parTransId="{5A56C497-A105-45C3-8602-8C89B43BC276}" sibTransId="{F4550CFC-9D2B-476A-8E6D-5B5519DD5D9A}"/>
    <dgm:cxn modelId="{C5234C87-E8E9-4E6B-8F8D-CAF27FE524F4}" srcId="{1E0B2595-8FF5-487E-8AE0-A23B8DA324AD}" destId="{F1759565-80F5-4BA7-BC8D-103B9BC0C950}" srcOrd="1" destOrd="0" parTransId="{D8D1C28C-E1F9-477D-B4B1-15189A2F9811}" sibTransId="{809F7F9A-E649-44A8-8A75-C949F3A4C998}"/>
    <dgm:cxn modelId="{BB763F88-D086-41DB-AB01-6B9DCB7B6D00}" type="presOf" srcId="{2F3FA28E-9306-4BED-BE59-FDE0D006AFEF}" destId="{FBE2C280-EBE3-42AD-BCD5-AAD0616F9D35}" srcOrd="0" destOrd="0" presId="urn:microsoft.com/office/officeart/2016/7/layout/VerticalDownArrowProcess"/>
    <dgm:cxn modelId="{E330E2C5-3DCD-440B-A1FE-A01DFD252157}" type="presOf" srcId="{F1759565-80F5-4BA7-BC8D-103B9BC0C950}" destId="{FBE2C280-EBE3-42AD-BCD5-AAD0616F9D35}" srcOrd="0" destOrd="1" presId="urn:microsoft.com/office/officeart/2016/7/layout/VerticalDownArrowProcess"/>
    <dgm:cxn modelId="{A88E9DE0-D4C1-495B-B156-0E48F730FCB5}" srcId="{1E0B2595-8FF5-487E-8AE0-A23B8DA324AD}" destId="{2F3FA28E-9306-4BED-BE59-FDE0D006AFEF}" srcOrd="0" destOrd="0" parTransId="{4EC4CFE2-DFBB-4BE1-BF74-2C1BAB72C1A1}" sibTransId="{0F7576F3-964B-4397-A77C-8B239E7446E1}"/>
    <dgm:cxn modelId="{07E35BF2-53DD-476C-BF95-4082E7F39401}" type="presOf" srcId="{1E0B2595-8FF5-487E-8AE0-A23B8DA324AD}" destId="{D4BA1AA2-FA99-4211-8990-8CF85BBA909A}" srcOrd="0" destOrd="0" presId="urn:microsoft.com/office/officeart/2016/7/layout/VerticalDownArrowProcess"/>
    <dgm:cxn modelId="{A4C7548C-FE38-40CA-8C08-56341893648A}" type="presParOf" srcId="{00D9D9CE-E469-4E82-A2E1-0C3A433F4D6D}" destId="{AFF1C543-0666-4E67-95E8-087E7F53A173}" srcOrd="0" destOrd="0" presId="urn:microsoft.com/office/officeart/2016/7/layout/VerticalDownArrowProcess"/>
    <dgm:cxn modelId="{1BB7156D-6748-4129-9D15-9A2EA928818F}" type="presParOf" srcId="{AFF1C543-0666-4E67-95E8-087E7F53A173}" destId="{D4BA1AA2-FA99-4211-8990-8CF85BBA909A}" srcOrd="0" destOrd="0" presId="urn:microsoft.com/office/officeart/2016/7/layout/VerticalDownArrowProcess"/>
    <dgm:cxn modelId="{4A78B2C5-336D-40DF-93B4-DEF6D978A087}" type="presParOf" srcId="{AFF1C543-0666-4E67-95E8-087E7F53A173}" destId="{FBE2C280-EBE3-42AD-BCD5-AAD0616F9D35}" srcOrd="1"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6328-73D7-4228-A74D-704F0C85B34F}">
      <dsp:nvSpPr>
        <dsp:cNvPr id="0" name=""/>
        <dsp:cNvSpPr/>
      </dsp:nvSpPr>
      <dsp:spPr>
        <a:xfrm>
          <a:off x="205" y="687670"/>
          <a:ext cx="2479997" cy="297599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066800">
            <a:lnSpc>
              <a:spcPct val="90000"/>
            </a:lnSpc>
            <a:spcBef>
              <a:spcPct val="0"/>
            </a:spcBef>
            <a:spcAft>
              <a:spcPct val="35000"/>
            </a:spcAft>
            <a:buNone/>
          </a:pPr>
          <a:r>
            <a:rPr lang="en-US" sz="2400" b="0" kern="1200" err="1"/>
            <a:t>Aggiunta</a:t>
          </a:r>
          <a:r>
            <a:rPr lang="en-US" sz="2400" b="0" kern="1200"/>
            <a:t> </a:t>
          </a:r>
          <a:r>
            <a:rPr lang="en-US" sz="2400" b="0" kern="1200" err="1"/>
            <a:t>logica</a:t>
          </a:r>
          <a:r>
            <a:rPr lang="en-US" sz="2400" b="0" kern="1200"/>
            <a:t> di </a:t>
          </a:r>
          <a:r>
            <a:rPr lang="en-US" sz="2400" b="0" kern="1200" err="1"/>
            <a:t>gestione</a:t>
          </a:r>
          <a:r>
            <a:rPr lang="en-US" sz="2400" b="0" kern="1200"/>
            <a:t> </a:t>
          </a:r>
          <a:r>
            <a:rPr lang="en-US" sz="2400" b="0" kern="1200" err="1"/>
            <a:t>delle</a:t>
          </a:r>
          <a:r>
            <a:rPr lang="en-US" sz="2400" b="0" kern="1200"/>
            <a:t> </a:t>
          </a:r>
          <a:r>
            <a:rPr lang="en-US" sz="2400" b="0" kern="1200" err="1"/>
            <a:t>eccezioni</a:t>
          </a:r>
          <a:r>
            <a:rPr lang="en-US" sz="2400" b="0" kern="1200"/>
            <a:t> </a:t>
          </a:r>
          <a:r>
            <a:rPr lang="en-US" sz="2400" b="0" kern="1200" err="1"/>
            <a:t>nel</a:t>
          </a:r>
          <a:r>
            <a:rPr lang="en-US" sz="2400" b="0" kern="1200"/>
            <a:t> frontend</a:t>
          </a:r>
          <a:endParaRPr lang="en-US" sz="2400" kern="1200"/>
        </a:p>
      </dsp:txBody>
      <dsp:txXfrm>
        <a:off x="205" y="1878069"/>
        <a:ext cx="2479997" cy="1785598"/>
      </dsp:txXfrm>
    </dsp:sp>
    <dsp:sp modelId="{C45EDCA0-CD93-4670-8E15-7688BA3C03EF}">
      <dsp:nvSpPr>
        <dsp:cNvPr id="0" name=""/>
        <dsp:cNvSpPr/>
      </dsp:nvSpPr>
      <dsp:spPr>
        <a:xfrm>
          <a:off x="205" y="687670"/>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687670"/>
        <a:ext cx="2479997" cy="1190398"/>
      </dsp:txXfrm>
    </dsp:sp>
    <dsp:sp modelId="{148EE598-BB03-4133-AC82-5FDE52B5D9AB}">
      <dsp:nvSpPr>
        <dsp:cNvPr id="0" name=""/>
        <dsp:cNvSpPr/>
      </dsp:nvSpPr>
      <dsp:spPr>
        <a:xfrm>
          <a:off x="2678602" y="687670"/>
          <a:ext cx="2479997" cy="2975996"/>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066800">
            <a:lnSpc>
              <a:spcPct val="90000"/>
            </a:lnSpc>
            <a:spcBef>
              <a:spcPct val="0"/>
            </a:spcBef>
            <a:spcAft>
              <a:spcPct val="35000"/>
            </a:spcAft>
            <a:buNone/>
          </a:pPr>
          <a:r>
            <a:rPr lang="en-US" sz="2400" b="0" kern="1200"/>
            <a:t>Aggiornamento del </a:t>
          </a:r>
          <a:r>
            <a:rPr lang="en-US" sz="2400" b="0" kern="1200" err="1"/>
            <a:t>profio</a:t>
          </a:r>
          <a:r>
            <a:rPr lang="en-US" sz="2400" b="0" kern="1200"/>
            <a:t> </a:t>
          </a:r>
          <a:r>
            <a:rPr lang="en-US" sz="2400" b="0" kern="1200" err="1"/>
            <a:t>utente</a:t>
          </a:r>
          <a:r>
            <a:rPr lang="en-US" sz="2400" b="0" kern="1200"/>
            <a:t> </a:t>
          </a:r>
          <a:r>
            <a:rPr lang="en-US" sz="2400" b="0" kern="1200" err="1"/>
            <a:t>nel</a:t>
          </a:r>
          <a:r>
            <a:rPr lang="en-US" sz="2400" b="0" kern="1200"/>
            <a:t> frontend</a:t>
          </a:r>
          <a:endParaRPr lang="en-US" sz="2400" kern="1200"/>
        </a:p>
      </dsp:txBody>
      <dsp:txXfrm>
        <a:off x="2678602" y="1878069"/>
        <a:ext cx="2479997" cy="1785598"/>
      </dsp:txXfrm>
    </dsp:sp>
    <dsp:sp modelId="{AF870BE1-581F-4EAB-BAAC-9CCBDDF831F8}">
      <dsp:nvSpPr>
        <dsp:cNvPr id="0" name=""/>
        <dsp:cNvSpPr/>
      </dsp:nvSpPr>
      <dsp:spPr>
        <a:xfrm>
          <a:off x="2678602" y="687670"/>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687670"/>
        <a:ext cx="2479997" cy="1190398"/>
      </dsp:txXfrm>
    </dsp:sp>
    <dsp:sp modelId="{869B7C3D-4D17-4A67-86A6-FB08A41A5DA1}">
      <dsp:nvSpPr>
        <dsp:cNvPr id="0" name=""/>
        <dsp:cNvSpPr/>
      </dsp:nvSpPr>
      <dsp:spPr>
        <a:xfrm>
          <a:off x="5356999" y="687670"/>
          <a:ext cx="2479997" cy="2975996"/>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066800">
            <a:lnSpc>
              <a:spcPct val="90000"/>
            </a:lnSpc>
            <a:spcBef>
              <a:spcPct val="0"/>
            </a:spcBef>
            <a:spcAft>
              <a:spcPct val="35000"/>
            </a:spcAft>
            <a:buNone/>
          </a:pPr>
          <a:r>
            <a:rPr lang="en-US" sz="2400" b="0" kern="1200"/>
            <a:t>Debugging </a:t>
          </a:r>
          <a:r>
            <a:rPr lang="en-US" sz="2400" b="0" kern="1200" err="1"/>
            <a:t>dell’algoritmo</a:t>
          </a:r>
          <a:r>
            <a:rPr lang="en-US" sz="2400" b="0" kern="1200"/>
            <a:t> di scheduling</a:t>
          </a:r>
          <a:endParaRPr lang="en-US" sz="2400" kern="1200"/>
        </a:p>
      </dsp:txBody>
      <dsp:txXfrm>
        <a:off x="5356999" y="1878069"/>
        <a:ext cx="2479997" cy="1785598"/>
      </dsp:txXfrm>
    </dsp:sp>
    <dsp:sp modelId="{90721402-4197-48E4-8FF4-6CB14E4C3FAF}">
      <dsp:nvSpPr>
        <dsp:cNvPr id="0" name=""/>
        <dsp:cNvSpPr/>
      </dsp:nvSpPr>
      <dsp:spPr>
        <a:xfrm>
          <a:off x="5356999" y="687670"/>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687670"/>
        <a:ext cx="2479997" cy="1190398"/>
      </dsp:txXfrm>
    </dsp:sp>
    <dsp:sp modelId="{1FF57ACD-FF2E-4863-AABD-9D689C5D8E04}">
      <dsp:nvSpPr>
        <dsp:cNvPr id="0" name=""/>
        <dsp:cNvSpPr/>
      </dsp:nvSpPr>
      <dsp:spPr>
        <a:xfrm>
          <a:off x="8035397" y="687670"/>
          <a:ext cx="2479997" cy="2975996"/>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066800">
            <a:lnSpc>
              <a:spcPct val="90000"/>
            </a:lnSpc>
            <a:spcBef>
              <a:spcPct val="0"/>
            </a:spcBef>
            <a:spcAft>
              <a:spcPct val="35000"/>
            </a:spcAft>
            <a:buNone/>
          </a:pPr>
          <a:r>
            <a:rPr lang="en-US" sz="2400" kern="1200" err="1"/>
            <a:t>Analisi</a:t>
          </a:r>
          <a:r>
            <a:rPr lang="en-US" sz="2400" kern="1200"/>
            <a:t> </a:t>
          </a:r>
          <a:r>
            <a:rPr lang="en-US" sz="2400" kern="1200" err="1"/>
            <a:t>dei</a:t>
          </a:r>
          <a:r>
            <a:rPr lang="en-US" sz="2400" kern="1200"/>
            <a:t> </a:t>
          </a:r>
          <a:r>
            <a:rPr lang="en-US" sz="2400" kern="1200" err="1"/>
            <a:t>risultati</a:t>
          </a:r>
          <a:r>
            <a:rPr lang="en-US" sz="2400" kern="1200"/>
            <a:t> </a:t>
          </a:r>
          <a:r>
            <a:rPr lang="en-US" sz="2400" kern="1200" err="1"/>
            <a:t>delle</a:t>
          </a:r>
          <a:r>
            <a:rPr lang="en-US" sz="2400" kern="1200"/>
            <a:t> </a:t>
          </a:r>
          <a:r>
            <a:rPr lang="en-US" sz="2400" kern="1200" err="1"/>
            <a:t>schedulazioni</a:t>
          </a:r>
          <a:endParaRPr lang="en-US" sz="2400" kern="1200"/>
        </a:p>
      </dsp:txBody>
      <dsp:txXfrm>
        <a:off x="8035397" y="1878069"/>
        <a:ext cx="2479997" cy="1785598"/>
      </dsp:txXfrm>
    </dsp:sp>
    <dsp:sp modelId="{AD019DED-2465-48FD-A5C4-FAC7877651FA}">
      <dsp:nvSpPr>
        <dsp:cNvPr id="0" name=""/>
        <dsp:cNvSpPr/>
      </dsp:nvSpPr>
      <dsp:spPr>
        <a:xfrm>
          <a:off x="8035397" y="687670"/>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687670"/>
        <a:ext cx="2479997" cy="1190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54191-A5AB-4B67-82E0-E3965BA9A8FB}">
      <dsp:nvSpPr>
        <dsp:cNvPr id="0" name=""/>
        <dsp:cNvSpPr/>
      </dsp:nvSpPr>
      <dsp:spPr>
        <a:xfrm>
          <a:off x="622259" y="107379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F451F-CACE-4925-AC2E-87FCC63B0258}">
      <dsp:nvSpPr>
        <dsp:cNvPr id="0" name=""/>
        <dsp:cNvSpPr/>
      </dsp:nvSpPr>
      <dsp:spPr>
        <a:xfrm>
          <a:off x="127259" y="21539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Frontend</a:t>
          </a:r>
        </a:p>
      </dsp:txBody>
      <dsp:txXfrm>
        <a:off x="127259" y="2153967"/>
        <a:ext cx="1800000" cy="720000"/>
      </dsp:txXfrm>
    </dsp:sp>
    <dsp:sp modelId="{7E26ADB7-652C-4B4D-9F1D-95DEE79D2B6B}">
      <dsp:nvSpPr>
        <dsp:cNvPr id="0" name=""/>
        <dsp:cNvSpPr/>
      </dsp:nvSpPr>
      <dsp:spPr>
        <a:xfrm>
          <a:off x="2737260" y="107379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D4FB3-866F-4993-AD0E-F591E019E31D}">
      <dsp:nvSpPr>
        <dsp:cNvPr id="0" name=""/>
        <dsp:cNvSpPr/>
      </dsp:nvSpPr>
      <dsp:spPr>
        <a:xfrm>
          <a:off x="2242260" y="21539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err="1"/>
            <a:t>Profilo</a:t>
          </a:r>
          <a:r>
            <a:rPr lang="en-US" sz="2300" kern="1200"/>
            <a:t> </a:t>
          </a:r>
          <a:r>
            <a:rPr lang="en-US" sz="2300" kern="1200" err="1"/>
            <a:t>utente</a:t>
          </a:r>
          <a:endParaRPr lang="en-US" sz="2300" kern="1200"/>
        </a:p>
      </dsp:txBody>
      <dsp:txXfrm>
        <a:off x="2242260" y="2153967"/>
        <a:ext cx="1800000" cy="720000"/>
      </dsp:txXfrm>
    </dsp:sp>
    <dsp:sp modelId="{C4CDF05B-1981-4A5E-881B-1ED5F6C291E3}">
      <dsp:nvSpPr>
        <dsp:cNvPr id="0" name=""/>
        <dsp:cNvSpPr/>
      </dsp:nvSpPr>
      <dsp:spPr>
        <a:xfrm>
          <a:off x="4852260" y="107379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33E921-339C-4079-B351-AD0FB3F7AF20}">
      <dsp:nvSpPr>
        <dsp:cNvPr id="0" name=""/>
        <dsp:cNvSpPr/>
      </dsp:nvSpPr>
      <dsp:spPr>
        <a:xfrm>
          <a:off x="4357260" y="21539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Bug Fixing</a:t>
          </a:r>
        </a:p>
      </dsp:txBody>
      <dsp:txXfrm>
        <a:off x="4357260" y="2153967"/>
        <a:ext cx="1800000" cy="720000"/>
      </dsp:txXfrm>
    </dsp:sp>
    <dsp:sp modelId="{BA8657E9-B33B-45E3-806A-A10C0470F443}">
      <dsp:nvSpPr>
        <dsp:cNvPr id="0" name=""/>
        <dsp:cNvSpPr/>
      </dsp:nvSpPr>
      <dsp:spPr>
        <a:xfrm>
          <a:off x="6967260" y="107379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36A05-3512-419B-96C3-CF0DDA886791}">
      <dsp:nvSpPr>
        <dsp:cNvPr id="0" name=""/>
        <dsp:cNvSpPr/>
      </dsp:nvSpPr>
      <dsp:spPr>
        <a:xfrm>
          <a:off x="6472260" y="21539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err="1"/>
            <a:t>Algoritmo</a:t>
          </a:r>
          <a:r>
            <a:rPr lang="en-US" sz="2300" b="0" kern="1200"/>
            <a:t> di scheduling</a:t>
          </a:r>
        </a:p>
      </dsp:txBody>
      <dsp:txXfrm>
        <a:off x="6472260" y="2153967"/>
        <a:ext cx="1800000" cy="720000"/>
      </dsp:txXfrm>
    </dsp:sp>
    <dsp:sp modelId="{19C0F6F5-82BC-4CDD-9E4F-8C924E188623}">
      <dsp:nvSpPr>
        <dsp:cNvPr id="0" name=""/>
        <dsp:cNvSpPr/>
      </dsp:nvSpPr>
      <dsp:spPr>
        <a:xfrm>
          <a:off x="9082260" y="107379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09536-1BC0-4F23-BA79-134785FEF549}">
      <dsp:nvSpPr>
        <dsp:cNvPr id="0" name=""/>
        <dsp:cNvSpPr/>
      </dsp:nvSpPr>
      <dsp:spPr>
        <a:xfrm>
          <a:off x="8587260" y="21539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err="1"/>
            <a:t>Statistiche</a:t>
          </a:r>
          <a:endParaRPr lang="en-US" sz="2300" kern="1200"/>
        </a:p>
      </dsp:txBody>
      <dsp:txXfrm>
        <a:off x="8587260" y="2153967"/>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DCA43-1FF0-4208-923D-F6DC3F1CA203}">
      <dsp:nvSpPr>
        <dsp:cNvPr id="0" name=""/>
        <dsp:cNvSpPr/>
      </dsp:nvSpPr>
      <dsp:spPr>
        <a:xfrm>
          <a:off x="0" y="93011"/>
          <a:ext cx="10515600" cy="18735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80816-6B97-480D-821B-3307AEE25F29}">
      <dsp:nvSpPr>
        <dsp:cNvPr id="0" name=""/>
        <dsp:cNvSpPr/>
      </dsp:nvSpPr>
      <dsp:spPr>
        <a:xfrm>
          <a:off x="566739" y="514553"/>
          <a:ext cx="1030435" cy="10304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DA2A0F-4043-438E-A5C4-57736F279B53}">
      <dsp:nvSpPr>
        <dsp:cNvPr id="0" name=""/>
        <dsp:cNvSpPr/>
      </dsp:nvSpPr>
      <dsp:spPr>
        <a:xfrm>
          <a:off x="2163915" y="93011"/>
          <a:ext cx="8351684" cy="187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1" tIns="198281" rIns="198281" bIns="198281" numCol="1" spcCol="1270" anchor="ctr" anchorCtr="0">
          <a:noAutofit/>
        </a:bodyPr>
        <a:lstStyle/>
        <a:p>
          <a:pPr marL="0" lvl="0" indent="0" algn="l" defTabSz="622300">
            <a:lnSpc>
              <a:spcPct val="100000"/>
            </a:lnSpc>
            <a:spcBef>
              <a:spcPct val="0"/>
            </a:spcBef>
            <a:spcAft>
              <a:spcPct val="35000"/>
            </a:spcAft>
            <a:buNone/>
          </a:pPr>
          <a:r>
            <a:rPr lang="it-IT" sz="1400" b="0" kern="1200"/>
            <a:t>Finora, in caso di errori dovuti ad interazioni non funzionanti tra </a:t>
          </a:r>
          <a:r>
            <a:rPr lang="it-IT" sz="1400" b="0" kern="1200" err="1"/>
            <a:t>frontend</a:t>
          </a:r>
          <a:r>
            <a:rPr lang="it-IT" sz="1400" b="0" kern="1200"/>
            <a:t> e </a:t>
          </a:r>
          <a:r>
            <a:rPr lang="it-IT" sz="1400" b="0" kern="1200" err="1"/>
            <a:t>backend</a:t>
          </a:r>
          <a:r>
            <a:rPr lang="it-IT" sz="1400" b="0" kern="1200"/>
            <a:t>, si vedeva a schermo lo </a:t>
          </a:r>
          <a:r>
            <a:rPr lang="it-IT" sz="1400" b="0" kern="1200" err="1"/>
            <a:t>Stacktrace</a:t>
          </a:r>
          <a:r>
            <a:rPr lang="it-IT" sz="1400" b="0" kern="1200"/>
            <a:t> di programma.</a:t>
          </a:r>
          <a:endParaRPr lang="en-US" sz="1400" kern="1200"/>
        </a:p>
      </dsp:txBody>
      <dsp:txXfrm>
        <a:off x="2163915" y="93011"/>
        <a:ext cx="8351684" cy="1873519"/>
      </dsp:txXfrm>
    </dsp:sp>
    <dsp:sp modelId="{0D7CF9A8-CF3C-40FC-9E8A-684263D781CB}">
      <dsp:nvSpPr>
        <dsp:cNvPr id="0" name=""/>
        <dsp:cNvSpPr/>
      </dsp:nvSpPr>
      <dsp:spPr>
        <a:xfrm>
          <a:off x="0" y="2285428"/>
          <a:ext cx="10515600" cy="18735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C89C8-F8A4-4084-B7F6-12A6F7B21CDA}">
      <dsp:nvSpPr>
        <dsp:cNvPr id="0" name=""/>
        <dsp:cNvSpPr/>
      </dsp:nvSpPr>
      <dsp:spPr>
        <a:xfrm>
          <a:off x="566739" y="2706970"/>
          <a:ext cx="1030435" cy="1030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EF316-E356-4936-A6EB-819A478049DF}">
      <dsp:nvSpPr>
        <dsp:cNvPr id="0" name=""/>
        <dsp:cNvSpPr/>
      </dsp:nvSpPr>
      <dsp:spPr>
        <a:xfrm>
          <a:off x="2163915" y="2285428"/>
          <a:ext cx="8351684" cy="187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1" tIns="198281" rIns="198281" bIns="198281" numCol="1" spcCol="1270" anchor="ctr" anchorCtr="0">
          <a:noAutofit/>
        </a:bodyPr>
        <a:lstStyle/>
        <a:p>
          <a:pPr marL="0" lvl="0" indent="0" algn="l" defTabSz="622300">
            <a:lnSpc>
              <a:spcPct val="100000"/>
            </a:lnSpc>
            <a:spcBef>
              <a:spcPct val="0"/>
            </a:spcBef>
            <a:spcAft>
              <a:spcPct val="35000"/>
            </a:spcAft>
            <a:buNone/>
          </a:pPr>
          <a:r>
            <a:rPr lang="it-IT" sz="1400" b="1" kern="1200"/>
            <a:t>Soluzione</a:t>
          </a:r>
          <a:r>
            <a:rPr lang="it-IT" sz="1400" b="0" kern="1200"/>
            <a:t>: creare una funzione </a:t>
          </a:r>
          <a:r>
            <a:rPr lang="it-IT" sz="1400" b="0" i="1" kern="1200" err="1"/>
            <a:t>panic</a:t>
          </a:r>
          <a:r>
            <a:rPr lang="it-IT" sz="1400" b="0" i="1" kern="1200"/>
            <a:t>()</a:t>
          </a:r>
          <a:r>
            <a:rPr lang="it-IT" sz="1400" b="0" kern="1200"/>
            <a:t> che, all’attivazione, mostra un popup con un messaggio di errore che costringe l’utente a ricaricare la pagina.</a:t>
          </a:r>
        </a:p>
        <a:p>
          <a:pPr marL="0" lvl="0" indent="0" algn="l" defTabSz="622300">
            <a:lnSpc>
              <a:spcPct val="100000"/>
            </a:lnSpc>
            <a:spcBef>
              <a:spcPct val="0"/>
            </a:spcBef>
            <a:spcAft>
              <a:spcPct val="35000"/>
            </a:spcAft>
            <a:buNone/>
          </a:pPr>
          <a:r>
            <a:rPr lang="it-IT" sz="1400" b="0" kern="1200"/>
            <a:t>Questo costringe il codice </a:t>
          </a:r>
          <a:r>
            <a:rPr lang="it-IT" sz="1400" b="0" kern="1200" err="1"/>
            <a:t>delfrontend</a:t>
          </a:r>
          <a:r>
            <a:rPr lang="it-IT" sz="1400" b="0" kern="1200"/>
            <a:t> a chiamare nuovamente i servizi di API, permettendo quindi di risolvere disservizi temporanei (server non attivi o simili)</a:t>
          </a:r>
        </a:p>
        <a:p>
          <a:pPr marL="0" lvl="0" indent="0" algn="l" defTabSz="622300">
            <a:lnSpc>
              <a:spcPct val="100000"/>
            </a:lnSpc>
            <a:spcBef>
              <a:spcPct val="0"/>
            </a:spcBef>
            <a:spcAft>
              <a:spcPct val="35000"/>
            </a:spcAft>
            <a:buNone/>
          </a:pPr>
          <a:r>
            <a:rPr lang="it-IT" sz="1400" b="0" kern="1200"/>
            <a:t>Sono stati inseriti blocchi </a:t>
          </a:r>
          <a:r>
            <a:rPr lang="it-IT" sz="1400" b="0" i="1" kern="1200" err="1"/>
            <a:t>try</a:t>
          </a:r>
          <a:r>
            <a:rPr lang="it-IT" sz="1400" b="0" i="1" kern="1200"/>
            <a:t>/catch</a:t>
          </a:r>
          <a:r>
            <a:rPr lang="it-IT" sz="1400" b="0" kern="1200"/>
            <a:t> intorno a ogni invocazione di metodi delle classi </a:t>
          </a:r>
          <a:r>
            <a:rPr lang="it-IT" sz="1400" b="0" i="1" kern="1200"/>
            <a:t>API</a:t>
          </a:r>
          <a:r>
            <a:rPr lang="it-IT" sz="1400" i="1" kern="1200"/>
            <a:t> </a:t>
          </a:r>
          <a:r>
            <a:rPr lang="it-IT" sz="1400" kern="1200"/>
            <a:t>e,</a:t>
          </a:r>
          <a:r>
            <a:rPr lang="it-IT" sz="1400" b="0" kern="1200"/>
            <a:t> in caso di errori, la </a:t>
          </a:r>
          <a:r>
            <a:rPr lang="it-IT" sz="1400" b="0" i="1" kern="1200" err="1"/>
            <a:t>panic</a:t>
          </a:r>
          <a:r>
            <a:rPr lang="it-IT" sz="1400" b="0" i="1" kern="1200"/>
            <a:t>()</a:t>
          </a:r>
          <a:r>
            <a:rPr lang="it-IT" sz="1400" b="0" kern="1200"/>
            <a:t> viene lanciata.</a:t>
          </a:r>
          <a:endParaRPr lang="en-US" sz="1400" kern="1200"/>
        </a:p>
      </dsp:txBody>
      <dsp:txXfrm>
        <a:off x="2163915" y="2285428"/>
        <a:ext cx="8351684" cy="1873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7A131-E7D0-465A-8CC4-588EB14A2438}">
      <dsp:nvSpPr>
        <dsp:cNvPr id="0" name=""/>
        <dsp:cNvSpPr/>
      </dsp:nvSpPr>
      <dsp:spPr>
        <a:xfrm>
          <a:off x="212335" y="428648"/>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D9294-4F19-4BD3-81BC-EC283BB77CE4}">
      <dsp:nvSpPr>
        <dsp:cNvPr id="0" name=""/>
        <dsp:cNvSpPr/>
      </dsp:nvSpPr>
      <dsp:spPr>
        <a:xfrm>
          <a:off x="492877" y="709190"/>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8ED54-7136-486B-BC5B-C67447ACB65B}">
      <dsp:nvSpPr>
        <dsp:cNvPr id="0" name=""/>
        <dsp:cNvSpPr/>
      </dsp:nvSpPr>
      <dsp:spPr>
        <a:xfrm>
          <a:off x="1834517" y="42864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it-IT" sz="1400" kern="1200"/>
            <a:t>È stata conclusa l’attività di </a:t>
          </a:r>
          <a:r>
            <a:rPr lang="it-IT" sz="1400" kern="1200" err="1"/>
            <a:t>refactoring</a:t>
          </a:r>
          <a:r>
            <a:rPr lang="it-IT" sz="1400" kern="1200"/>
            <a:t> riguardante la </a:t>
          </a:r>
          <a:r>
            <a:rPr lang="it-IT" sz="1400" kern="1200" err="1"/>
            <a:t>issue</a:t>
          </a:r>
          <a:r>
            <a:rPr lang="it-IT" sz="1400" kern="1200"/>
            <a:t> #15: </a:t>
          </a:r>
          <a:endParaRPr lang="en-US" sz="1400" kern="1200"/>
        </a:p>
      </dsp:txBody>
      <dsp:txXfrm>
        <a:off x="1834517" y="428648"/>
        <a:ext cx="3148942" cy="1335915"/>
      </dsp:txXfrm>
    </dsp:sp>
    <dsp:sp modelId="{F38402DD-87A4-4012-B706-18A84ABB3C26}">
      <dsp:nvSpPr>
        <dsp:cNvPr id="0" name=""/>
        <dsp:cNvSpPr/>
      </dsp:nvSpPr>
      <dsp:spPr>
        <a:xfrm>
          <a:off x="5532139" y="428648"/>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DD4496-68FA-4FF5-91D0-9CBD5319255D}">
      <dsp:nvSpPr>
        <dsp:cNvPr id="0" name=""/>
        <dsp:cNvSpPr/>
      </dsp:nvSpPr>
      <dsp:spPr>
        <a:xfrm>
          <a:off x="5812681" y="709190"/>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6CEB-452B-4DD8-B961-C398BF9B726F}">
      <dsp:nvSpPr>
        <dsp:cNvPr id="0" name=""/>
        <dsp:cNvSpPr/>
      </dsp:nvSpPr>
      <dsp:spPr>
        <a:xfrm>
          <a:off x="7154322" y="42864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it-IT" sz="1400" b="0" i="1" kern="1200"/>
            <a:t>Come utente voglio poter modificare le informazioni personali del mio profilo cosi che posso aggiornare i miei contatti.</a:t>
          </a:r>
          <a:endParaRPr lang="en-US" sz="1400" kern="1200"/>
        </a:p>
      </dsp:txBody>
      <dsp:txXfrm>
        <a:off x="7154322" y="428648"/>
        <a:ext cx="3148942" cy="1335915"/>
      </dsp:txXfrm>
    </dsp:sp>
    <dsp:sp modelId="{3C12DA51-5540-4714-A810-0D9E05EA266F}">
      <dsp:nvSpPr>
        <dsp:cNvPr id="0" name=""/>
        <dsp:cNvSpPr/>
      </dsp:nvSpPr>
      <dsp:spPr>
        <a:xfrm>
          <a:off x="212335" y="2487396"/>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A387B-C9F1-4002-BA98-A012626907AC}">
      <dsp:nvSpPr>
        <dsp:cNvPr id="0" name=""/>
        <dsp:cNvSpPr/>
      </dsp:nvSpPr>
      <dsp:spPr>
        <a:xfrm>
          <a:off x="492877" y="2767938"/>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3E2E3F-E837-41E0-A666-A6178BFFC385}">
      <dsp:nvSpPr>
        <dsp:cNvPr id="0" name=""/>
        <dsp:cNvSpPr/>
      </dsp:nvSpPr>
      <dsp:spPr>
        <a:xfrm>
          <a:off x="1834517" y="2487396"/>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it-IT" sz="1400" kern="1200"/>
            <a:t>In particolare, da qui è stata estrapolata un’ulteriore User Story, che lo scorso anno era già stata implementata:  </a:t>
          </a:r>
          <a:endParaRPr lang="en-US" sz="1400" kern="1200"/>
        </a:p>
      </dsp:txBody>
      <dsp:txXfrm>
        <a:off x="1834517" y="2487396"/>
        <a:ext cx="3148942" cy="1335915"/>
      </dsp:txXfrm>
    </dsp:sp>
    <dsp:sp modelId="{6448BFD2-67D6-4EDA-A58E-886FC6201813}">
      <dsp:nvSpPr>
        <dsp:cNvPr id="0" name=""/>
        <dsp:cNvSpPr/>
      </dsp:nvSpPr>
      <dsp:spPr>
        <a:xfrm>
          <a:off x="5532139" y="2487396"/>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2F14DA-74E2-44BF-9F5F-7F9863AA8443}">
      <dsp:nvSpPr>
        <dsp:cNvPr id="0" name=""/>
        <dsp:cNvSpPr/>
      </dsp:nvSpPr>
      <dsp:spPr>
        <a:xfrm>
          <a:off x="5812681" y="2767938"/>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D290D2-0878-4A01-9270-B1FF2A53B8EF}">
      <dsp:nvSpPr>
        <dsp:cNvPr id="0" name=""/>
        <dsp:cNvSpPr/>
      </dsp:nvSpPr>
      <dsp:spPr>
        <a:xfrm>
          <a:off x="7154322" y="2487396"/>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it-IT" sz="1400" b="0" i="1" kern="1200"/>
            <a:t>Come pianificatore voglio poter modificare le informazioni personali del mio profilo e del </a:t>
          </a:r>
          <a:r>
            <a:rPr lang="it-IT" sz="1400" i="1" kern="1200"/>
            <a:t>profilo degli altri utenti </a:t>
          </a:r>
          <a:r>
            <a:rPr lang="it-IT" sz="1400" b="0" i="1" kern="1200"/>
            <a:t>cosi che posso aggiornare lo stato di ogni utente in base alle necessità del sistema.</a:t>
          </a:r>
          <a:endParaRPr lang="en-US" sz="1400" kern="1200"/>
        </a:p>
      </dsp:txBody>
      <dsp:txXfrm>
        <a:off x="7154322" y="2487396"/>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56EE6-3D10-4971-A87F-13F841D46B0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CE3489-5176-4A90-85FC-EC61E138B37C}">
      <dsp:nvSpPr>
        <dsp:cNvPr id="0" name=""/>
        <dsp:cNvSpPr/>
      </dsp:nvSpPr>
      <dsp:spPr>
        <a:xfrm>
          <a:off x="0" y="0"/>
          <a:ext cx="10515600" cy="2125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it-IT" sz="2700" kern="1200"/>
            <a:t>La User Story appena introdotta ora prende in considerazione i concetti di Condition, Specialization e System Actor, che precedentemente non erano considerati nel sistema.</a:t>
          </a:r>
          <a:endParaRPr lang="en-US" sz="2700" kern="1200"/>
        </a:p>
      </dsp:txBody>
      <dsp:txXfrm>
        <a:off x="0" y="0"/>
        <a:ext cx="10515600" cy="2125980"/>
      </dsp:txXfrm>
    </dsp:sp>
    <dsp:sp modelId="{301D9175-54C5-4095-AEEE-F8F6C969138B}">
      <dsp:nvSpPr>
        <dsp:cNvPr id="0" name=""/>
        <dsp:cNvSpPr/>
      </dsp:nvSpPr>
      <dsp:spPr>
        <a:xfrm>
          <a:off x="0" y="212598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0B8E7-D394-4D75-BEDB-C3305154D25A}">
      <dsp:nvSpPr>
        <dsp:cNvPr id="0" name=""/>
        <dsp:cNvSpPr/>
      </dsp:nvSpPr>
      <dsp:spPr>
        <a:xfrm>
          <a:off x="0" y="2125980"/>
          <a:ext cx="10515600" cy="2125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it-IT" sz="2700" kern="1200"/>
            <a:t>Ora il pianificatore è in grado di modificare le informazioni relative agli utenti che riguardano direttamente anche la schedulazione da realizzare: in particolare, è possibile mettere un utente in malattia per un certo periodo di tempo, o aggiungere una nuova specializzazione (entrambe cose che l’utente non può effettuare da solo).</a:t>
          </a:r>
          <a:endParaRPr lang="en-US" sz="2700" kern="1200"/>
        </a:p>
      </dsp:txBody>
      <dsp:txXfrm>
        <a:off x="0" y="2125980"/>
        <a:ext cx="10515600" cy="2125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64272-CE13-4944-A33A-4FA96D4C0256}">
      <dsp:nvSpPr>
        <dsp:cNvPr id="0" name=""/>
        <dsp:cNvSpPr/>
      </dsp:nvSpPr>
      <dsp:spPr>
        <a:xfrm>
          <a:off x="1283" y="0"/>
          <a:ext cx="5006206" cy="42519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755650">
            <a:lnSpc>
              <a:spcPct val="90000"/>
            </a:lnSpc>
            <a:spcBef>
              <a:spcPct val="0"/>
            </a:spcBef>
            <a:spcAft>
              <a:spcPct val="35000"/>
            </a:spcAft>
            <a:buNone/>
          </a:pPr>
          <a:r>
            <a:rPr lang="it-IT" sz="1700" kern="1200"/>
            <a:t>Tornando all’issue #15, bisognerebbe indagare maggiormente su cosa un singolo utente può modificare senza dover avere approvazioni da parte del pianificatore.</a:t>
          </a:r>
          <a:endParaRPr lang="en-US" sz="1700" kern="1200"/>
        </a:p>
      </dsp:txBody>
      <dsp:txXfrm>
        <a:off x="1283" y="1615744"/>
        <a:ext cx="5006206" cy="2551176"/>
      </dsp:txXfrm>
    </dsp:sp>
    <dsp:sp modelId="{75962F0D-D2A6-40A5-A544-B7ADACBDB307}">
      <dsp:nvSpPr>
        <dsp:cNvPr id="0" name=""/>
        <dsp:cNvSpPr/>
      </dsp:nvSpPr>
      <dsp:spPr>
        <a:xfrm>
          <a:off x="1866592" y="425195"/>
          <a:ext cx="1275588" cy="12755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50" tIns="12700" rIns="99450" bIns="1270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2053398" y="612001"/>
        <a:ext cx="901976" cy="901976"/>
      </dsp:txXfrm>
    </dsp:sp>
    <dsp:sp modelId="{02595FA9-AF42-43C5-A932-5F92DF3D2BEE}">
      <dsp:nvSpPr>
        <dsp:cNvPr id="0" name=""/>
        <dsp:cNvSpPr/>
      </dsp:nvSpPr>
      <dsp:spPr>
        <a:xfrm>
          <a:off x="1283" y="4251888"/>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29520-7DE7-422D-9F4A-B80BB8DE77F1}">
      <dsp:nvSpPr>
        <dsp:cNvPr id="0" name=""/>
        <dsp:cNvSpPr/>
      </dsp:nvSpPr>
      <dsp:spPr>
        <a:xfrm>
          <a:off x="5508110" y="0"/>
          <a:ext cx="5006206" cy="42519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755650">
            <a:lnSpc>
              <a:spcPct val="90000"/>
            </a:lnSpc>
            <a:spcBef>
              <a:spcPct val="0"/>
            </a:spcBef>
            <a:spcAft>
              <a:spcPct val="35000"/>
            </a:spcAft>
            <a:buNone/>
          </a:pPr>
          <a:r>
            <a:rPr lang="it-IT" sz="1700" kern="1200"/>
            <a:t>Ad ora è stata inserita la schermata di modifica senza implementare la logica applicativa (SALVA MODIFICHE è un bottone dummy), lasciando all’utente la possibilità di modificare unicamente la propria email e quindi lasciando nel Product Backlog la issue aperta.</a:t>
          </a:r>
          <a:br>
            <a:rPr lang="it-IT" sz="1700" kern="1200"/>
          </a:br>
          <a:endParaRPr lang="en-US" sz="1700" kern="1200"/>
        </a:p>
      </dsp:txBody>
      <dsp:txXfrm>
        <a:off x="5508110" y="1615744"/>
        <a:ext cx="5006206" cy="2551176"/>
      </dsp:txXfrm>
    </dsp:sp>
    <dsp:sp modelId="{EBB39CF0-BF0B-407F-8052-8F27691DFE06}">
      <dsp:nvSpPr>
        <dsp:cNvPr id="0" name=""/>
        <dsp:cNvSpPr/>
      </dsp:nvSpPr>
      <dsp:spPr>
        <a:xfrm>
          <a:off x="7373419" y="425195"/>
          <a:ext cx="1275588" cy="12755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50" tIns="12700" rIns="99450" bIns="1270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7560225" y="612001"/>
        <a:ext cx="901976" cy="901976"/>
      </dsp:txXfrm>
    </dsp:sp>
    <dsp:sp modelId="{E60D2E02-E5C2-4E87-8622-DBEBA000A7BC}">
      <dsp:nvSpPr>
        <dsp:cNvPr id="0" name=""/>
        <dsp:cNvSpPr/>
      </dsp:nvSpPr>
      <dsp:spPr>
        <a:xfrm>
          <a:off x="5508110" y="4251888"/>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0F53D-A345-4EA6-B1C2-3FC74AA62FEA}">
      <dsp:nvSpPr>
        <dsp:cNvPr id="0" name=""/>
        <dsp:cNvSpPr/>
      </dsp:nvSpPr>
      <dsp:spPr>
        <a:xfrm rot="5400000">
          <a:off x="6602503" y="-2677785"/>
          <a:ext cx="109620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lvl="1" indent="-171450" algn="l" defTabSz="800100">
            <a:lnSpc>
              <a:spcPct val="90000"/>
            </a:lnSpc>
            <a:spcBef>
              <a:spcPct val="0"/>
            </a:spcBef>
            <a:spcAft>
              <a:spcPct val="15000"/>
            </a:spcAft>
            <a:buChar char="•"/>
          </a:pPr>
          <a:r>
            <a:rPr lang="it-IT" sz="1800" b="0" kern="1200"/>
            <a:t>È stato corretto anche un bug sul filtro dei turni in base ai medici.</a:t>
          </a:r>
          <a:endParaRPr lang="en-US" sz="1800" kern="1200"/>
        </a:p>
        <a:p>
          <a:pPr marL="171450" lvl="1" indent="-171450" algn="l" defTabSz="800100">
            <a:lnSpc>
              <a:spcPct val="90000"/>
            </a:lnSpc>
            <a:spcBef>
              <a:spcPct val="0"/>
            </a:spcBef>
            <a:spcAft>
              <a:spcPct val="15000"/>
            </a:spcAft>
            <a:buChar char="•"/>
          </a:pPr>
          <a:r>
            <a:rPr lang="it-IT" sz="1800" kern="1200"/>
            <a:t>È stata avviata l’attività di debugging dell’inserimento manuale di una nuovo turno concreto.</a:t>
          </a:r>
          <a:endParaRPr lang="en-US" sz="1800" kern="1200"/>
        </a:p>
      </dsp:txBody>
      <dsp:txXfrm rot="-5400000">
        <a:off x="3785615" y="192615"/>
        <a:ext cx="6676472" cy="989184"/>
      </dsp:txXfrm>
    </dsp:sp>
    <dsp:sp modelId="{D953637D-99D9-4D18-8AE8-9C6D60726CDC}">
      <dsp:nvSpPr>
        <dsp:cNvPr id="0" name=""/>
        <dsp:cNvSpPr/>
      </dsp:nvSpPr>
      <dsp:spPr>
        <a:xfrm>
          <a:off x="0" y="2076"/>
          <a:ext cx="3785616" cy="1370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Issue 496</a:t>
          </a:r>
        </a:p>
      </dsp:txBody>
      <dsp:txXfrm>
        <a:off x="66891" y="68967"/>
        <a:ext cx="3651834" cy="1236478"/>
      </dsp:txXfrm>
    </dsp:sp>
    <dsp:sp modelId="{70B5977E-7C58-4002-B54F-C54EDE04B87A}">
      <dsp:nvSpPr>
        <dsp:cNvPr id="0" name=""/>
        <dsp:cNvSpPr/>
      </dsp:nvSpPr>
      <dsp:spPr>
        <a:xfrm rot="5400000">
          <a:off x="6602503" y="-1239012"/>
          <a:ext cx="109620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it-IT" sz="1400" kern="1200"/>
            <a:t>L’inserimento ancora non funziona correttamente se si vogliono forzare i vincoli non stringenti nella nuova assegnazione turno, in particolare se si vuole fare l’upload di file inerenti alla giustificazione.</a:t>
          </a:r>
          <a:endParaRPr lang="en-US" sz="1400" kern="1200"/>
        </a:p>
        <a:p>
          <a:pPr marL="114300" lvl="1" indent="-114300" algn="l" defTabSz="622300">
            <a:lnSpc>
              <a:spcPct val="90000"/>
            </a:lnSpc>
            <a:spcBef>
              <a:spcPct val="0"/>
            </a:spcBef>
            <a:spcAft>
              <a:spcPct val="15000"/>
            </a:spcAft>
            <a:buChar char="•"/>
          </a:pPr>
          <a:r>
            <a:rPr lang="it-IT" sz="1400" kern="1200"/>
            <a:t>Possibilità di specificare il task (reparto, ambulatorio, …) associato all’assegnazione turno</a:t>
          </a:r>
          <a:endParaRPr lang="en-US" sz="1400" kern="1200"/>
        </a:p>
      </dsp:txBody>
      <dsp:txXfrm rot="-5400000">
        <a:off x="3785615" y="1631388"/>
        <a:ext cx="6676472" cy="989184"/>
      </dsp:txXfrm>
    </dsp:sp>
    <dsp:sp modelId="{915DCBB5-EE77-407C-8772-4AF17D191A7E}">
      <dsp:nvSpPr>
        <dsp:cNvPr id="0" name=""/>
        <dsp:cNvSpPr/>
      </dsp:nvSpPr>
      <dsp:spPr>
        <a:xfrm>
          <a:off x="0" y="1440849"/>
          <a:ext cx="3785616" cy="1370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it-IT" sz="3600" kern="1200"/>
            <a:t>Punti lasciati in sospeso</a:t>
          </a:r>
          <a:endParaRPr lang="en-US" sz="3600" kern="1200"/>
        </a:p>
      </dsp:txBody>
      <dsp:txXfrm>
        <a:off x="66891" y="1507740"/>
        <a:ext cx="3651834" cy="1236478"/>
      </dsp:txXfrm>
    </dsp:sp>
    <dsp:sp modelId="{5EA3AD3D-FBCD-4B83-8E91-A5FB43DC2CA5}">
      <dsp:nvSpPr>
        <dsp:cNvPr id="0" name=""/>
        <dsp:cNvSpPr/>
      </dsp:nvSpPr>
      <dsp:spPr>
        <a:xfrm rot="5400000">
          <a:off x="6602503" y="199761"/>
          <a:ext cx="109620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71450" lvl="1" indent="-171450" algn="l" defTabSz="800100">
            <a:lnSpc>
              <a:spcPct val="90000"/>
            </a:lnSpc>
            <a:spcBef>
              <a:spcPct val="0"/>
            </a:spcBef>
            <a:spcAft>
              <a:spcPct val="15000"/>
            </a:spcAft>
            <a:buChar char="•"/>
          </a:pPr>
          <a:r>
            <a:rPr lang="it-IT" sz="1800" b="0" kern="1200"/>
            <a:t>È stata rimossa l’indicazione esplicita della timezone da usare nel frontend in favore di quella indicata dal browser.</a:t>
          </a:r>
          <a:endParaRPr lang="en-US" sz="1800" kern="1200"/>
        </a:p>
      </dsp:txBody>
      <dsp:txXfrm rot="-5400000">
        <a:off x="3785615" y="3070161"/>
        <a:ext cx="6676472" cy="989184"/>
      </dsp:txXfrm>
    </dsp:sp>
    <dsp:sp modelId="{C38FEAD8-49A4-4E42-BFAA-4971DC1DF7A9}">
      <dsp:nvSpPr>
        <dsp:cNvPr id="0" name=""/>
        <dsp:cNvSpPr/>
      </dsp:nvSpPr>
      <dsp:spPr>
        <a:xfrm>
          <a:off x="0" y="2879623"/>
          <a:ext cx="3785616" cy="1370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Issue 482</a:t>
          </a:r>
        </a:p>
      </dsp:txBody>
      <dsp:txXfrm>
        <a:off x="66891" y="2946514"/>
        <a:ext cx="3651834" cy="12364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A1AA2-FA99-4211-8990-8CF85BBA909A}">
      <dsp:nvSpPr>
        <dsp:cNvPr id="0" name=""/>
        <dsp:cNvSpPr/>
      </dsp:nvSpPr>
      <dsp:spPr>
        <a:xfrm>
          <a:off x="0" y="0"/>
          <a:ext cx="2628900" cy="229322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13792" rIns="186967" bIns="113792" numCol="1" spcCol="1270" anchor="ctr" anchorCtr="0">
          <a:noAutofit/>
        </a:bodyPr>
        <a:lstStyle/>
        <a:p>
          <a:pPr marL="0" lvl="0" indent="0" algn="ctr" defTabSz="711200">
            <a:lnSpc>
              <a:spcPct val="90000"/>
            </a:lnSpc>
            <a:spcBef>
              <a:spcPct val="0"/>
            </a:spcBef>
            <a:spcAft>
              <a:spcPct val="35000"/>
            </a:spcAft>
            <a:buNone/>
            <a:defRPr b="1"/>
          </a:pPr>
          <a:r>
            <a:rPr lang="it-IT" sz="1600" kern="1200"/>
            <a:t>I test sono stati effettuati prendendo in considerazione sia la creazione di un singolo turno che di una schedulazione completa. I test presi in considerazione sono stati:</a:t>
          </a:r>
          <a:endParaRPr lang="en-US" sz="1600" kern="1200"/>
        </a:p>
      </dsp:txBody>
      <dsp:txXfrm>
        <a:off x="0" y="0"/>
        <a:ext cx="2628900" cy="2293221"/>
      </dsp:txXfrm>
    </dsp:sp>
    <dsp:sp modelId="{FBE2C280-EBE3-42AD-BCD5-AAD0616F9D35}">
      <dsp:nvSpPr>
        <dsp:cNvPr id="0" name=""/>
        <dsp:cNvSpPr/>
      </dsp:nvSpPr>
      <dsp:spPr>
        <a:xfrm>
          <a:off x="2628900" y="0"/>
          <a:ext cx="7886700" cy="22932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03200" rIns="159980" bIns="203200" numCol="1" spcCol="1270" anchor="ctr" anchorCtr="0">
          <a:noAutofit/>
        </a:bodyPr>
        <a:lstStyle/>
        <a:p>
          <a:pPr marL="0" lvl="0" indent="0" algn="l" defTabSz="711200" rtl="0">
            <a:lnSpc>
              <a:spcPct val="90000"/>
            </a:lnSpc>
            <a:spcBef>
              <a:spcPct val="0"/>
            </a:spcBef>
            <a:spcAft>
              <a:spcPct val="35000"/>
            </a:spcAft>
            <a:buNone/>
          </a:pPr>
          <a:r>
            <a:rPr lang="it-IT" sz="1600" kern="1200">
              <a:solidFill>
                <a:srgbClr val="000000"/>
              </a:solidFill>
              <a:latin typeface="Calibri" panose="020F0502020204030204"/>
            </a:rPr>
            <a:t>Non viene rispettato il vincolo relativo alla massima durata del turno. Infatti, essendo controllato il vincolo solo successivamente alla fine del turno, se viene inserito un turno molto lungo, questo viene comunque schedulato..</a:t>
          </a:r>
          <a:endParaRPr lang="en-US" sz="1600" kern="1200">
            <a:solidFill>
              <a:srgbClr val="000000"/>
            </a:solidFill>
            <a:latin typeface="Calibri" panose="020F0502020204030204"/>
          </a:endParaRPr>
        </a:p>
        <a:p>
          <a:pPr marL="0" lvl="0" indent="0" algn="l" defTabSz="711200">
            <a:lnSpc>
              <a:spcPct val="100000"/>
            </a:lnSpc>
            <a:spcBef>
              <a:spcPct val="0"/>
            </a:spcBef>
            <a:spcAft>
              <a:spcPct val="35000"/>
            </a:spcAft>
            <a:buNone/>
          </a:pPr>
          <a:endParaRPr lang="it-IT" sz="1600" kern="1200">
            <a:solidFill>
              <a:srgbClr val="000000"/>
            </a:solidFill>
            <a:latin typeface="Calibri" panose="020F0502020204030204"/>
          </a:endParaRPr>
        </a:p>
      </dsp:txBody>
      <dsp:txXfrm>
        <a:off x="2628900" y="0"/>
        <a:ext cx="7886700" cy="229322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9780384A-3BAF-4795-B90C-46733A67E4B7}" type="datetimeFigureOut">
              <a:rPr lang="it-IT" smtClean="0"/>
              <a:pPr/>
              <a:t>26/02/2024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AD7DC48B-9092-4531-BB55-0FC1D732CA57}" type="slidenum">
              <a:rPr lang="it-IT" smtClean="0"/>
              <a:pPr/>
              <a:t>‹#›</a:t>
            </a:fld>
            <a:endParaRPr lang="it-IT"/>
          </a:p>
        </p:txBody>
      </p:sp>
    </p:spTree>
    <p:extLst>
      <p:ext uri="{BB962C8B-B14F-4D97-AF65-F5344CB8AC3E}">
        <p14:creationId xmlns:p14="http://schemas.microsoft.com/office/powerpoint/2010/main" val="138989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317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09BA-C58C-0946-0771-CB460B1D4C3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84943C4-1DC7-5250-CF43-B026CCF845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234629-777E-9E2F-BF35-80C2D60FF52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9ACC203-4BC8-B296-B4B4-207035D3A4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3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09BA-C58C-0946-0771-CB460B1D4C3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84943C4-1DC7-5250-CF43-B026CCF845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234629-777E-9E2F-BF35-80C2D60FF52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9ACC203-4BC8-B296-B4B4-207035D3A4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08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09BA-C58C-0946-0771-CB460B1D4C3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84943C4-1DC7-5250-CF43-B026CCF845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234629-777E-9E2F-BF35-80C2D60FF52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9ACC203-4BC8-B296-B4B4-207035D3A4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978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6297D-8A95-6D6F-57AB-47F3A98B6B4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E05718B-C89B-7256-2619-FDD02884C56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FD057C4-9524-1FA5-CA5D-D10E35DAAE1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34E2EBC-CBED-7CF8-529B-27C579ED4A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99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BC399-9CD5-6D5F-3F4A-E4461D3EDD4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5D12A-A935-C912-C40C-2FEF2A2ACD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25189CE-F0A4-703F-E7F2-EDE63A8A4A1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C65D7DF9-20FE-2FB7-628B-4E2A82AF3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71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BC399-9CD5-6D5F-3F4A-E4461D3EDD4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5D12A-A935-C912-C40C-2FEF2A2ACD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25189CE-F0A4-703F-E7F2-EDE63A8A4A1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C65D7DF9-20FE-2FB7-628B-4E2A82AF3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460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F45A-214B-12F5-F5EB-2AF79B4C224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2610BEB-05E7-0A3B-D6FF-F89FAEC1901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BA151F1-55D3-C2FC-3157-FE26462398C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DE5CC44-E9AC-5F32-9056-1BE3F24DE1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1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96590-7F12-D068-3B2B-32BCB6796C0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E77F6B-98B1-D863-C2AE-F0E51B03603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761EAC-75EF-669F-3EE6-44E8806B2F0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F953481-8FD1-8E01-16EE-0F5A34599A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21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178D7-B7D5-3C0E-9FCC-349AB675064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D1D20B-5603-4A87-C66A-070CF2C43A5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6608956-FF33-79A6-C5B8-251BC00BED0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C7BFC18-AEC9-95C5-8F43-8384154608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767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3102EF-2FF4-4FAD-AD7A-6F3C20DF4C45}" type="slidenum">
              <a:rPr kumimoji="0" lang="it-IT"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33731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140DF-256F-EAFA-9DF3-74A17A31C47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CEFA68C-40CA-5B90-D2AD-86B7198B2B6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822303A-2C76-EA28-9923-5AAAC7B1335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1820D5B-D32B-EC4E-114D-C6AAD8F662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37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3977-D90C-D770-E737-6FB2838619F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C62896A-EA02-5C22-61D5-9ED240B3CB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417DC45-896E-F251-7FF7-86FDDF1C7FB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40B383B-3ECC-9EFC-1505-C94EE78200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3102EF-2FF4-4FAD-AD7A-6F3C20DF4C45}" type="slidenum">
              <a:rPr kumimoji="0" lang="it-IT"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00956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B086-8F6F-2AE5-F83E-BC30B1FA306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7CC50D5-7401-CADD-6191-1B88BDC2C80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82C24C4-9A95-A7CF-5C37-383FD7B736C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D744204-413D-ABBE-3A3F-2C187AB4C4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543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54E12-D01F-5784-96A0-C430623A537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7FA888C-3446-9E33-FF26-E71F5C0C2C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F90B5C9-524E-FCB6-72B0-97C1AF7A551D}"/>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D653D69-D62A-EB80-4A22-B087B6251E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175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E71A6-478B-D7AB-2C02-C4D23C6B87C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E92639-B357-E9C6-016A-A43CCFDC6CF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8C35CB4-1158-1ADE-49E2-7AA71FFA04A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DEC2B88-5873-2718-FD46-9FB7DFE5CA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362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140DF-256F-EAFA-9DF3-74A17A31C47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CEFA68C-40CA-5B90-D2AD-86B7198B2B6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822303A-2C76-EA28-9923-5AAAC7B1335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1820D5B-D32B-EC4E-114D-C6AAD8F662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374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264ED-087B-F97D-B88F-250C9497D3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50854C8-8931-5C9A-CF9E-643CE6E16FA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D62617-3154-7C14-67E0-89FF5C32CA8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A60810A3-86F2-F6DA-81DC-C53CAD7965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265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CCF1-5F35-F4F6-0B90-21AFF8BF1BB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ADA3577-E5D1-8131-60B7-158EB3CC81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8059B3E-0DCF-19D8-5A55-7359041B6B5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CBBA391-E09E-8213-A114-1BF57B3185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9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CCF1-5F35-F4F6-0B90-21AFF8BF1BB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ADA3577-E5D1-8131-60B7-158EB3CC81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8059B3E-0DCF-19D8-5A55-7359041B6B5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CBBA391-E09E-8213-A114-1BF57B3185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446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C4430-F042-8AD7-C2B6-F640EA0D0D1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F91913-B626-F53E-41AD-464090A925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47655AE-F65B-08A2-F753-CAA3A337C78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7C72589-AD8F-C09D-318E-B0AD7255DB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204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A13EA-4D1D-8CC8-F181-59675D98CCE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AE8DD5B-9F6A-DEB3-CF3C-56B1C293363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3D2C550-7B1D-6EAA-8457-EBA3B50E2A0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CA985C7-3081-DA73-BA89-66DAC563D8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110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E832-7C84-FA12-A9D2-A1A44F7BFB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9CEDD36-22AD-DE38-07DD-193C7D8D89D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7D0AB3-EFF4-21F9-D58D-069E30E18CF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77792BC-2FDF-9021-C3FE-E44F651E07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913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58C86-CEC7-03E6-BA68-681C650BEAD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449BA4-A74D-DADC-DF44-7E14C64A519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FB3375E-05E3-5E99-8721-9FF8F8D6019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26EE9E9-D54A-4FB7-2EA5-2B6BF52A4D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556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ED3AB-88C8-6798-9917-B336815D635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A32FA75-C0D8-35AC-D56E-D00B7E6A587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4932F4-E9D4-1B82-ADE9-B6B6BE10917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FCE07C21-5843-78FB-6F3E-625D53342D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295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EA81-18A8-7905-733D-98B418D4F7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2C70D2-5C33-32A6-E818-42AE8218A1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8D01C92-86B0-C682-6769-F06A934C98C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B22F58F-4108-69F2-1DCE-D9EF388526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646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EA81-18A8-7905-733D-98B418D4F7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2C70D2-5C33-32A6-E818-42AE8218A1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8D01C92-86B0-C682-6769-F06A934C98C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B22F58F-4108-69F2-1DCE-D9EF388526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77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F329A-F047-1DB1-847C-4D376D7B7C4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9527F3-5FB4-2DE1-A1A3-F8BC3642050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97C8A4-2A2D-D10F-6FC2-9D763FA543A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4E9F494-81EE-FE82-E52D-4B564E8D90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330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BF7CC-F88A-E8C1-FD6A-769E2093B6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1AE1BAC-EC48-A92C-379C-0DCCD7F9DAA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6B1A6DE-E3E1-6180-7AAB-DC5A3BFE401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871BC81-1377-51D3-98A9-756FAA7838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029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0E20B-77D6-9402-1B61-6339B4D787B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66A48D-4F5C-69BE-D51A-DE513DDA63A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9312A7-C531-C134-3550-A098C6F951A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DEC1AAFE-3EF7-740D-23CD-AE8981236F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449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1A351-968D-1CAA-CF5E-B24F70FB074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3234D3-E6E8-F099-297B-AB29DBDDD24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988D08C-DDAA-8AEA-61C5-69099B4AFFF1}"/>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4D28A4C-1D8B-177A-BFDD-0AB783A9A6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947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44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140DF-256F-EAFA-9DF3-74A17A31C47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CEFA68C-40CA-5B90-D2AD-86B7198B2B6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822303A-2C76-EA28-9923-5AAAC7B1335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1820D5B-D32B-EC4E-114D-C6AAD8F662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37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E832-7C84-FA12-A9D2-A1A44F7BFB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9CEDD36-22AD-DE38-07DD-193C7D8D89D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7D0AB3-EFF4-21F9-D58D-069E30E18CF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77792BC-2FDF-9021-C3FE-E44F651E07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460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E832-7C84-FA12-A9D2-A1A44F7BFB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9CEDD36-22AD-DE38-07DD-193C7D8D89D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7D0AB3-EFF4-21F9-D58D-069E30E18CF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77792BC-2FDF-9021-C3FE-E44F651E07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913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B314-AAC7-3124-53C9-71158610246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A277505-26DF-9526-4F25-D11969DA76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0ADE223-199F-0DAE-B1EC-E51956A9689A}"/>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A9BD10A9-A6B7-83A2-DDB1-9910B50667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945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EDA0-177A-E527-B258-85126203EF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C2DCAE6-B5E6-DCF2-1E1D-7492525E9D6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5F2BA8-9CC4-A275-C18D-4C0D9E7D067D}"/>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0E9C12-90B6-48A8-604A-5CFD5E7607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855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A262-BAF5-789F-52EE-AB9E0731E71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860DC6-D78E-B7BD-319D-0BF0830F2F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D3A72F5-5D1C-F79F-CE5A-D0BD7602777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BE252DB-2012-B8CE-6D60-D865C6E003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322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131B2-AEBD-613B-1EC9-51C5F12A98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0C3396-EFF5-86E7-203F-6795F6BD98F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569717F-EEFD-671C-2C84-7A761A361D2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032AFB6-BE7C-2EF2-5033-476FAA1641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76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94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37148-8B95-9D30-5B44-F540AC671E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CF1378-CDDC-F266-060E-F8DC67B8BEE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277831-9B54-8A6A-F261-9C2A37B058D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F12C0DE-D225-C787-D6B6-7091470CCF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607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1A057-EF45-9B1C-F015-A91BAD3835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03A3527-D1F7-5711-4146-7695A130738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5673E5A-40CA-447F-CCCA-1534F6A9072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BE6F39E-8CDE-EFB9-4E41-9427642F2F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035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noRot="1" noChangeAspect="1"/>
          </p:cNvSpPr>
          <p:nvPr>
            <p:ph type="sldImg"/>
          </p:nvPr>
        </p:nvSpPr>
        <p:spPr>
          <a:xfrm>
            <a:off x="687388" y="1143000"/>
            <a:ext cx="5480050" cy="3082925"/>
          </a:xfrm>
          <a:prstGeom prst="rect">
            <a:avLst/>
          </a:prstGeom>
        </p:spPr>
      </p:sp>
      <p:sp>
        <p:nvSpPr>
          <p:cNvPr id="200"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01"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F7AE41-98EA-447A-AD78-6A6641EE1C50}"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2031989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687388" y="1143000"/>
            <a:ext cx="5480050" cy="3082925"/>
          </a:xfrm>
          <a:prstGeom prst="rect">
            <a:avLst/>
          </a:prstGeom>
        </p:spPr>
      </p:sp>
      <p:sp>
        <p:nvSpPr>
          <p:cNvPr id="197"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198"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50C633-D0C7-46F3-9BF1-41D80CB0097F}"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509DE-2C92-454D-C25F-8C51B132714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3AE3EE-8E96-FEED-C64C-E29A9E27DF9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220863F-492B-F801-0099-357EDE868D7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646B3CF-B2B2-67B4-A6BA-CD49BC4766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083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noRot="1" noChangeAspect="1"/>
          </p:cNvSpPr>
          <p:nvPr>
            <p:ph type="sldImg"/>
          </p:nvPr>
        </p:nvSpPr>
        <p:spPr>
          <a:xfrm>
            <a:off x="687388" y="1143000"/>
            <a:ext cx="5480050" cy="3082925"/>
          </a:xfrm>
          <a:prstGeom prst="rect">
            <a:avLst/>
          </a:prstGeom>
        </p:spPr>
      </p:sp>
      <p:sp>
        <p:nvSpPr>
          <p:cNvPr id="200"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01"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F7AE41-98EA-447A-AD78-6A6641EE1C50}"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1"/>
          <p:cNvSpPr>
            <a:spLocks noGrp="1" noRot="1" noChangeAspect="1"/>
          </p:cNvSpPr>
          <p:nvPr>
            <p:ph type="sldImg"/>
          </p:nvPr>
        </p:nvSpPr>
        <p:spPr>
          <a:xfrm>
            <a:off x="687388" y="1143000"/>
            <a:ext cx="5480050" cy="3082925"/>
          </a:xfrm>
          <a:prstGeom prst="rect">
            <a:avLst/>
          </a:prstGeom>
        </p:spPr>
      </p:sp>
      <p:sp>
        <p:nvSpPr>
          <p:cNvPr id="203"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04"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19220-0A47-4BBE-A2FB-4CCB8A4ADDBF}"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noRot="1" noChangeAspect="1"/>
          </p:cNvSpPr>
          <p:nvPr>
            <p:ph type="sldImg"/>
          </p:nvPr>
        </p:nvSpPr>
        <p:spPr>
          <a:xfrm>
            <a:off x="687388" y="1143000"/>
            <a:ext cx="5480050" cy="3082925"/>
          </a:xfrm>
          <a:prstGeom prst="rect">
            <a:avLst/>
          </a:prstGeom>
        </p:spPr>
      </p:sp>
      <p:sp>
        <p:nvSpPr>
          <p:cNvPr id="206"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07"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5B88E-C5D4-4F06-808B-2429E120CE70}"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687388" y="1143000"/>
            <a:ext cx="5480050" cy="3082925"/>
          </a:xfrm>
          <a:prstGeom prst="rect">
            <a:avLst/>
          </a:prstGeom>
        </p:spPr>
      </p:sp>
      <p:sp>
        <p:nvSpPr>
          <p:cNvPr id="212"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13"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923573-B702-47AA-A6A0-D8929140FB6F}"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noRot="1" noChangeAspect="1"/>
          </p:cNvSpPr>
          <p:nvPr>
            <p:ph type="sldImg"/>
          </p:nvPr>
        </p:nvSpPr>
        <p:spPr>
          <a:xfrm>
            <a:off x="687388" y="1143000"/>
            <a:ext cx="5480050" cy="3082925"/>
          </a:xfrm>
          <a:prstGeom prst="rect">
            <a:avLst/>
          </a:prstGeom>
        </p:spPr>
      </p:sp>
      <p:sp>
        <p:nvSpPr>
          <p:cNvPr id="209"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10"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84A971-4C88-42CA-8357-74FF7114AFC3}"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687388" y="1143000"/>
            <a:ext cx="5480050" cy="3082925"/>
          </a:xfrm>
          <a:prstGeom prst="rect">
            <a:avLst/>
          </a:prstGeom>
        </p:spPr>
      </p:sp>
      <p:sp>
        <p:nvSpPr>
          <p:cNvPr id="215"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16"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2C0A9-37C5-4E3E-A71C-3EF9B30FB60E}"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7388" y="1143000"/>
            <a:ext cx="5480050" cy="3082925"/>
          </a:xfrm>
          <a:prstGeom prst="rect">
            <a:avLst/>
          </a:prstGeom>
        </p:spPr>
      </p:sp>
      <p:sp>
        <p:nvSpPr>
          <p:cNvPr id="218"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19"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950174-2C41-4424-8D6E-36BC6311545A}"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7388" y="1143000"/>
            <a:ext cx="5480050" cy="3082925"/>
          </a:xfrm>
          <a:prstGeom prst="rect">
            <a:avLst/>
          </a:prstGeom>
        </p:spPr>
      </p:sp>
      <p:sp>
        <p:nvSpPr>
          <p:cNvPr id="221"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22"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9AC7F-F290-427B-B44B-228B25B7E157}"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7388" y="1143000"/>
            <a:ext cx="5480050" cy="3082925"/>
          </a:xfrm>
          <a:prstGeom prst="rect">
            <a:avLst/>
          </a:prstGeom>
        </p:spPr>
      </p:sp>
      <p:sp>
        <p:nvSpPr>
          <p:cNvPr id="224"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25"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DF2EC1-423A-42C7-8CE0-A5178212F692}"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7388" y="1143000"/>
            <a:ext cx="5480050" cy="3082925"/>
          </a:xfrm>
          <a:prstGeom prst="rect">
            <a:avLst/>
          </a:prstGeom>
        </p:spPr>
      </p:sp>
      <p:sp>
        <p:nvSpPr>
          <p:cNvPr id="224"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25"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DF2EC1-423A-42C7-8CE0-A5178212F692}"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410650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EDA0-177A-E527-B258-85126203EF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C2DCAE6-B5E6-DCF2-1E1D-7492525E9D6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5F2BA8-9CC4-A275-C18D-4C0D9E7D067D}"/>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0E9C12-90B6-48A8-604A-5CFD5E7607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855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7388" y="1143000"/>
            <a:ext cx="5480050" cy="3082925"/>
          </a:xfrm>
          <a:prstGeom prst="rect">
            <a:avLst/>
          </a:prstGeom>
        </p:spPr>
      </p:sp>
      <p:sp>
        <p:nvSpPr>
          <p:cNvPr id="224"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25"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DF2EC1-423A-42C7-8CE0-A5178212F692}"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2264030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7388" y="1143000"/>
            <a:ext cx="5480050" cy="3082925"/>
          </a:xfrm>
          <a:prstGeom prst="rect">
            <a:avLst/>
          </a:prstGeom>
        </p:spPr>
      </p:sp>
      <p:sp>
        <p:nvSpPr>
          <p:cNvPr id="227"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28"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E0951-6FE8-4C80-AAB6-5C60BA7F0286}"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7388" y="1143000"/>
            <a:ext cx="5480050" cy="3082925"/>
          </a:xfrm>
          <a:prstGeom prst="rect">
            <a:avLst/>
          </a:prstGeom>
        </p:spPr>
      </p:sp>
      <p:sp>
        <p:nvSpPr>
          <p:cNvPr id="227" name="PlaceHolder 2"/>
          <p:cNvSpPr>
            <a:spLocks noGrp="1"/>
          </p:cNvSpPr>
          <p:nvPr>
            <p:ph type="body"/>
          </p:nvPr>
        </p:nvSpPr>
        <p:spPr>
          <a:xfrm>
            <a:off x="685800" y="4400640"/>
            <a:ext cx="5483520" cy="3597480"/>
          </a:xfrm>
          <a:prstGeom prst="rect">
            <a:avLst/>
          </a:prstGeom>
        </p:spPr>
        <p:txBody>
          <a:bodyPr lIns="0" tIns="0" rIns="0" bIns="0">
            <a:noAutofit/>
          </a:bodyPr>
          <a:lstStyle/>
          <a:p>
            <a:endParaRPr lang="it-IT" sz="2000" b="0" strike="noStrike" spc="-1"/>
          </a:p>
        </p:txBody>
      </p:sp>
      <p:sp>
        <p:nvSpPr>
          <p:cNvPr id="228" name="CustomShape 3"/>
          <p:cNvSpPr/>
          <p:nvPr/>
        </p:nvSpPr>
        <p:spPr>
          <a:xfrm>
            <a:off x="3884760" y="8685360"/>
            <a:ext cx="2968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E0951-6FE8-4C80-AAB6-5C60BA7F0286}" type="slidenum">
              <a:rPr kumimoji="0" lang="it-IT"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it-IT" sz="1200" b="0" i="0" u="none" strike="noStrike" kern="1200" cap="none" spc="-1" normalizeH="0" baseline="0" noProof="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9718827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E6E9-ED92-F87B-EF4C-FD6EC0A4E37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E1829B2-DE7A-B1AA-E47E-7EB4CF6B59E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11FD2D-CEA1-D56E-0897-600B04DE439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FD8B320-C42B-ACD6-7934-CD0D38603F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66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D7508-DCE6-4EEB-7E4F-BD0F1303A2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7C901A-2B63-0449-2B5C-58726E10F19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1A7CED-4130-75C2-6E20-10FD595B816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A060BE6-D748-3634-F967-918B7F05A3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010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A262-BAF5-789F-52EE-AB9E0731E71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860DC6-D78E-B7BD-319D-0BF0830F2F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D3A72F5-5D1C-F79F-CE5A-D0BD7602777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BE252DB-2012-B8CE-6D60-D865C6E003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32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09BA-C58C-0946-0771-CB460B1D4C3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84943C4-1DC7-5250-CF43-B026CCF845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234629-777E-9E2F-BF35-80C2D60FF52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9ACC203-4BC8-B296-B4B4-207035D3A4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CCFFB-9D94-4B18-9555-00DA19F55C72}"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5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CC12-93CD-ED38-0569-0B73D47B2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6E13A51A-079C-5F0D-583E-24B1E766B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C25ECD4-7BCE-5855-735A-1425BF0FF896}"/>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5" name="Footer Placeholder 4">
            <a:extLst>
              <a:ext uri="{FF2B5EF4-FFF2-40B4-BE49-F238E27FC236}">
                <a16:creationId xmlns:a16="http://schemas.microsoft.com/office/drawing/2014/main" id="{A0DD7168-4332-64BD-6576-7C035189D1C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40282178-FA30-C26F-6DF1-F4831894ACCE}"/>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414610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4F3D-75B1-4A32-5B47-11BFA2B4E7F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8E4893A4-051B-3485-764A-D849E2323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B590112A-E91F-D219-A777-403DD202402B}"/>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5" name="Footer Placeholder 4">
            <a:extLst>
              <a:ext uri="{FF2B5EF4-FFF2-40B4-BE49-F238E27FC236}">
                <a16:creationId xmlns:a16="http://schemas.microsoft.com/office/drawing/2014/main" id="{A04DC9B4-CF1B-D193-5124-1D894B110FB2}"/>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5B2FD9C-3EC1-0F33-1072-E3AFAA546555}"/>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23446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61794-9951-B364-6EA4-9C65AE99EC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C58564D3-11B3-9FEF-4F92-102484AC84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ABAA7C9-5790-C7C9-BD85-27A9F47CD17A}"/>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5" name="Footer Placeholder 4">
            <a:extLst>
              <a:ext uri="{FF2B5EF4-FFF2-40B4-BE49-F238E27FC236}">
                <a16:creationId xmlns:a16="http://schemas.microsoft.com/office/drawing/2014/main" id="{F349808C-AC82-FCE2-3BF8-8529C6F9C36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D1EAD4E-19CF-8747-3A10-B329A91EEB57}"/>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8987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058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40" name="PlaceHolder 2"/>
          <p:cNvSpPr>
            <a:spLocks noGrp="1"/>
          </p:cNvSpPr>
          <p:nvPr>
            <p:ph type="subTitle"/>
          </p:nvPr>
        </p:nvSpPr>
        <p:spPr>
          <a:xfrm>
            <a:off x="609562" y="1604399"/>
            <a:ext cx="10972120" cy="3977254"/>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870" b="0" strike="noStrike" spc="-1">
              <a:latin typeface="Arial"/>
            </a:endParaRPr>
          </a:p>
        </p:txBody>
      </p:sp>
    </p:spTree>
    <p:extLst>
      <p:ext uri="{BB962C8B-B14F-4D97-AF65-F5344CB8AC3E}">
        <p14:creationId xmlns:p14="http://schemas.microsoft.com/office/powerpoint/2010/main" val="1600218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42" name="PlaceHolder 2"/>
          <p:cNvSpPr>
            <a:spLocks noGrp="1"/>
          </p:cNvSpPr>
          <p:nvPr>
            <p:ph type="body"/>
          </p:nvPr>
        </p:nvSpPr>
        <p:spPr>
          <a:xfrm>
            <a:off x="609562" y="1604399"/>
            <a:ext cx="10972120" cy="3977254"/>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169604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44" name="PlaceHolder 2"/>
          <p:cNvSpPr>
            <a:spLocks noGrp="1"/>
          </p:cNvSpPr>
          <p:nvPr>
            <p:ph type="body"/>
          </p:nvPr>
        </p:nvSpPr>
        <p:spPr>
          <a:xfrm>
            <a:off x="609562" y="1604399"/>
            <a:ext cx="5354133" cy="3977254"/>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45" name="PlaceHolder 3"/>
          <p:cNvSpPr>
            <a:spLocks noGrp="1"/>
          </p:cNvSpPr>
          <p:nvPr>
            <p:ph type="body"/>
          </p:nvPr>
        </p:nvSpPr>
        <p:spPr>
          <a:xfrm>
            <a:off x="6231903" y="1604399"/>
            <a:ext cx="5354133" cy="3977254"/>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211271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Tree>
    <p:extLst>
      <p:ext uri="{BB962C8B-B14F-4D97-AF65-F5344CB8AC3E}">
        <p14:creationId xmlns:p14="http://schemas.microsoft.com/office/powerpoint/2010/main" val="753070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609562" y="273423"/>
            <a:ext cx="10972120" cy="5307359"/>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870" b="0" strike="noStrike" spc="-1">
              <a:latin typeface="Arial"/>
            </a:endParaRPr>
          </a:p>
        </p:txBody>
      </p:sp>
    </p:spTree>
    <p:extLst>
      <p:ext uri="{BB962C8B-B14F-4D97-AF65-F5344CB8AC3E}">
        <p14:creationId xmlns:p14="http://schemas.microsoft.com/office/powerpoint/2010/main" val="4038390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49" name="PlaceHolder 2"/>
          <p:cNvSpPr>
            <a:spLocks noGrp="1"/>
          </p:cNvSpPr>
          <p:nvPr>
            <p:ph type="body"/>
          </p:nvPr>
        </p:nvSpPr>
        <p:spPr>
          <a:xfrm>
            <a:off x="609562" y="1604399"/>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50" name="PlaceHolder 3"/>
          <p:cNvSpPr>
            <a:spLocks noGrp="1"/>
          </p:cNvSpPr>
          <p:nvPr>
            <p:ph type="body"/>
          </p:nvPr>
        </p:nvSpPr>
        <p:spPr>
          <a:xfrm>
            <a:off x="6231903" y="1604399"/>
            <a:ext cx="5354133" cy="3977254"/>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51" name="PlaceHolder 4"/>
          <p:cNvSpPr>
            <a:spLocks noGrp="1"/>
          </p:cNvSpPr>
          <p:nvPr>
            <p:ph type="body"/>
          </p:nvPr>
        </p:nvSpPr>
        <p:spPr>
          <a:xfrm>
            <a:off x="609562" y="3682062"/>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1052204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53" name="PlaceHolder 2"/>
          <p:cNvSpPr>
            <a:spLocks noGrp="1"/>
          </p:cNvSpPr>
          <p:nvPr>
            <p:ph type="body"/>
          </p:nvPr>
        </p:nvSpPr>
        <p:spPr>
          <a:xfrm>
            <a:off x="609562" y="1604399"/>
            <a:ext cx="5354133" cy="3977254"/>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54" name="PlaceHolder 3"/>
          <p:cNvSpPr>
            <a:spLocks noGrp="1"/>
          </p:cNvSpPr>
          <p:nvPr>
            <p:ph type="body"/>
          </p:nvPr>
        </p:nvSpPr>
        <p:spPr>
          <a:xfrm>
            <a:off x="6231903" y="1604399"/>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55" name="PlaceHolder 4"/>
          <p:cNvSpPr>
            <a:spLocks noGrp="1"/>
          </p:cNvSpPr>
          <p:nvPr>
            <p:ph type="body"/>
          </p:nvPr>
        </p:nvSpPr>
        <p:spPr>
          <a:xfrm>
            <a:off x="6231903" y="3682062"/>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388806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3233-949F-18EF-BDBF-C5C30E52651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A4E94F5B-560F-0A6D-1DE8-DAEE00A211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DCCF0B5-E8BC-20DA-089A-95B6BDC956A3}"/>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5" name="Footer Placeholder 4">
            <a:extLst>
              <a:ext uri="{FF2B5EF4-FFF2-40B4-BE49-F238E27FC236}">
                <a16:creationId xmlns:a16="http://schemas.microsoft.com/office/drawing/2014/main" id="{25BA2227-1CA9-4DAF-BB26-6E373BD7CF9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42931A9-A404-B495-62D2-B04D50C26A23}"/>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1533848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57" name="PlaceHolder 2"/>
          <p:cNvSpPr>
            <a:spLocks noGrp="1"/>
          </p:cNvSpPr>
          <p:nvPr>
            <p:ph type="body"/>
          </p:nvPr>
        </p:nvSpPr>
        <p:spPr>
          <a:xfrm>
            <a:off x="609562" y="1604399"/>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58" name="PlaceHolder 3"/>
          <p:cNvSpPr>
            <a:spLocks noGrp="1"/>
          </p:cNvSpPr>
          <p:nvPr>
            <p:ph type="body"/>
          </p:nvPr>
        </p:nvSpPr>
        <p:spPr>
          <a:xfrm>
            <a:off x="6231903" y="1604399"/>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59" name="PlaceHolder 4"/>
          <p:cNvSpPr>
            <a:spLocks noGrp="1"/>
          </p:cNvSpPr>
          <p:nvPr>
            <p:ph type="body"/>
          </p:nvPr>
        </p:nvSpPr>
        <p:spPr>
          <a:xfrm>
            <a:off x="609562" y="3682062"/>
            <a:ext cx="10972120"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1503213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61" name="PlaceHolder 2"/>
          <p:cNvSpPr>
            <a:spLocks noGrp="1"/>
          </p:cNvSpPr>
          <p:nvPr>
            <p:ph type="body"/>
          </p:nvPr>
        </p:nvSpPr>
        <p:spPr>
          <a:xfrm>
            <a:off x="609562" y="1604399"/>
            <a:ext cx="10972120"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62" name="PlaceHolder 3"/>
          <p:cNvSpPr>
            <a:spLocks noGrp="1"/>
          </p:cNvSpPr>
          <p:nvPr>
            <p:ph type="body"/>
          </p:nvPr>
        </p:nvSpPr>
        <p:spPr>
          <a:xfrm>
            <a:off x="609562" y="3682062"/>
            <a:ext cx="10972120"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168520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64" name="PlaceHolder 2"/>
          <p:cNvSpPr>
            <a:spLocks noGrp="1"/>
          </p:cNvSpPr>
          <p:nvPr>
            <p:ph type="body"/>
          </p:nvPr>
        </p:nvSpPr>
        <p:spPr>
          <a:xfrm>
            <a:off x="609562" y="1604399"/>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65" name="PlaceHolder 3"/>
          <p:cNvSpPr>
            <a:spLocks noGrp="1"/>
          </p:cNvSpPr>
          <p:nvPr>
            <p:ph type="body"/>
          </p:nvPr>
        </p:nvSpPr>
        <p:spPr>
          <a:xfrm>
            <a:off x="6231903" y="1604399"/>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66" name="PlaceHolder 4"/>
          <p:cNvSpPr>
            <a:spLocks noGrp="1"/>
          </p:cNvSpPr>
          <p:nvPr>
            <p:ph type="body"/>
          </p:nvPr>
        </p:nvSpPr>
        <p:spPr>
          <a:xfrm>
            <a:off x="609562" y="3682062"/>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67" name="PlaceHolder 5"/>
          <p:cNvSpPr>
            <a:spLocks noGrp="1"/>
          </p:cNvSpPr>
          <p:nvPr>
            <p:ph type="body"/>
          </p:nvPr>
        </p:nvSpPr>
        <p:spPr>
          <a:xfrm>
            <a:off x="6231903" y="3682062"/>
            <a:ext cx="5354133"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3685744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562" y="273422"/>
            <a:ext cx="10972120" cy="1144631"/>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5321" b="0" strike="noStrike" spc="-1">
              <a:latin typeface="Arial"/>
            </a:endParaRPr>
          </a:p>
        </p:txBody>
      </p:sp>
      <p:sp>
        <p:nvSpPr>
          <p:cNvPr id="69" name="PlaceHolder 2"/>
          <p:cNvSpPr>
            <a:spLocks noGrp="1"/>
          </p:cNvSpPr>
          <p:nvPr>
            <p:ph type="body"/>
          </p:nvPr>
        </p:nvSpPr>
        <p:spPr>
          <a:xfrm>
            <a:off x="609562" y="1604399"/>
            <a:ext cx="3532848"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70" name="PlaceHolder 3"/>
          <p:cNvSpPr>
            <a:spLocks noGrp="1"/>
          </p:cNvSpPr>
          <p:nvPr>
            <p:ph type="body"/>
          </p:nvPr>
        </p:nvSpPr>
        <p:spPr>
          <a:xfrm>
            <a:off x="4319619" y="1604399"/>
            <a:ext cx="3532848"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71" name="PlaceHolder 4"/>
          <p:cNvSpPr>
            <a:spLocks noGrp="1"/>
          </p:cNvSpPr>
          <p:nvPr>
            <p:ph type="body"/>
          </p:nvPr>
        </p:nvSpPr>
        <p:spPr>
          <a:xfrm>
            <a:off x="8029676" y="1604399"/>
            <a:ext cx="3532848"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72" name="PlaceHolder 5"/>
          <p:cNvSpPr>
            <a:spLocks noGrp="1"/>
          </p:cNvSpPr>
          <p:nvPr>
            <p:ph type="body"/>
          </p:nvPr>
        </p:nvSpPr>
        <p:spPr>
          <a:xfrm>
            <a:off x="609562" y="3682062"/>
            <a:ext cx="3532848"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73" name="PlaceHolder 6"/>
          <p:cNvSpPr>
            <a:spLocks noGrp="1"/>
          </p:cNvSpPr>
          <p:nvPr>
            <p:ph type="body"/>
          </p:nvPr>
        </p:nvSpPr>
        <p:spPr>
          <a:xfrm>
            <a:off x="4319619" y="3682062"/>
            <a:ext cx="3532848"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
        <p:nvSpPr>
          <p:cNvPr id="74" name="PlaceHolder 7"/>
          <p:cNvSpPr>
            <a:spLocks noGrp="1"/>
          </p:cNvSpPr>
          <p:nvPr>
            <p:ph type="body"/>
          </p:nvPr>
        </p:nvSpPr>
        <p:spPr>
          <a:xfrm>
            <a:off x="8029676" y="3682062"/>
            <a:ext cx="3532848" cy="1896978"/>
          </a:xfrm>
          <a:prstGeom prst="rect">
            <a:avLst/>
          </a:prstGeom>
        </p:spPr>
        <p:txBody>
          <a:bodyPr lIns="0" tIns="0" rIns="0" bIns="0">
            <a:normAutofit/>
          </a:bodyPr>
          <a:lstStyle>
            <a:lvl1pPr>
              <a:defRPr>
                <a:latin typeface="Calibri" panose="020F0502020204030204" pitchFamily="34" charset="0"/>
              </a:defRPr>
            </a:lvl1pPr>
          </a:lstStyle>
          <a:p>
            <a:endParaRPr lang="it-IT" sz="3870" b="0" strike="noStrike" spc="-1">
              <a:latin typeface="Arial"/>
            </a:endParaRPr>
          </a:p>
        </p:txBody>
      </p:sp>
    </p:spTree>
    <p:extLst>
      <p:ext uri="{BB962C8B-B14F-4D97-AF65-F5344CB8AC3E}">
        <p14:creationId xmlns:p14="http://schemas.microsoft.com/office/powerpoint/2010/main" val="2929385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BBCC5B28-8AB2-43B2-A5E3-586E127DDCCB}" type="slidenum">
              <a:t>‹#›</a:t>
            </a:fld>
            <a:endParaRPr/>
          </a:p>
        </p:txBody>
      </p:sp>
      <p:sp>
        <p:nvSpPr>
          <p:cNvPr id="4" name="PlaceHolder 3"/>
          <p:cNvSpPr>
            <a:spLocks noGrp="1"/>
          </p:cNvSpPr>
          <p:nvPr>
            <p:ph type="dt" idx="1"/>
          </p:nvPr>
        </p:nvSpPr>
        <p:spPr/>
        <p:txBody>
          <a:bodyPr/>
          <a:lstStyle/>
          <a:p>
            <a:endParaRPr/>
          </a:p>
        </p:txBody>
      </p:sp>
    </p:spTree>
    <p:extLst>
      <p:ext uri="{BB962C8B-B14F-4D97-AF65-F5344CB8AC3E}">
        <p14:creationId xmlns:p14="http://schemas.microsoft.com/office/powerpoint/2010/main" val="1341360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6" name="PlaceHolder 2"/>
          <p:cNvSpPr>
            <a:spLocks noGrp="1"/>
          </p:cNvSpPr>
          <p:nvPr>
            <p:ph type="subTitle"/>
          </p:nvPr>
        </p:nvSpPr>
        <p:spPr>
          <a:xfrm>
            <a:off x="609562" y="1604399"/>
            <a:ext cx="10971684" cy="3976819"/>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387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012C30F0-82FF-42B8-ADA7-5313BE0F412D}" type="slidenum">
              <a:t>‹#›</a:t>
            </a:fld>
            <a:endParaRPr/>
          </a:p>
        </p:txBody>
      </p:sp>
      <p:sp>
        <p:nvSpPr>
          <p:cNvPr id="3"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2648349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8" name="PlaceHolder 2"/>
          <p:cNvSpPr>
            <a:spLocks noGrp="1"/>
          </p:cNvSpPr>
          <p:nvPr>
            <p:ph/>
          </p:nvPr>
        </p:nvSpPr>
        <p:spPr>
          <a:xfrm>
            <a:off x="609562" y="1604399"/>
            <a:ext cx="10971684" cy="3976819"/>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95BF4FB-E83E-429D-B861-ECB3B919AC46}" type="slidenum">
              <a:t>‹#›</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3153960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10" name="PlaceHolder 2"/>
          <p:cNvSpPr>
            <a:spLocks noGrp="1"/>
          </p:cNvSpPr>
          <p:nvPr>
            <p:ph/>
          </p:nvPr>
        </p:nvSpPr>
        <p:spPr>
          <a:xfrm>
            <a:off x="609562" y="1604399"/>
            <a:ext cx="5354133" cy="3976819"/>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11" name="PlaceHolder 3"/>
          <p:cNvSpPr>
            <a:spLocks noGrp="1"/>
          </p:cNvSpPr>
          <p:nvPr>
            <p:ph/>
          </p:nvPr>
        </p:nvSpPr>
        <p:spPr>
          <a:xfrm>
            <a:off x="6231903" y="1604399"/>
            <a:ext cx="5354133" cy="3976819"/>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98773CC-4AB4-4CD9-97FE-C5B4788787FF}" type="slidenum">
              <a:t>‹#›</a:t>
            </a:fld>
            <a:endParaRPr/>
          </a:p>
        </p:txBody>
      </p:sp>
      <p:sp>
        <p:nvSpPr>
          <p:cNvPr id="7" name="PlaceHolder 6"/>
          <p:cNvSpPr>
            <a:spLocks noGrp="1"/>
          </p:cNvSpPr>
          <p:nvPr>
            <p:ph type="dt" idx="1"/>
          </p:nvPr>
        </p:nvSpPr>
        <p:spPr/>
        <p:txBody>
          <a:bodyPr/>
          <a:lstStyle/>
          <a:p>
            <a:endParaRPr/>
          </a:p>
        </p:txBody>
      </p:sp>
    </p:spTree>
    <p:extLst>
      <p:ext uri="{BB962C8B-B14F-4D97-AF65-F5344CB8AC3E}">
        <p14:creationId xmlns:p14="http://schemas.microsoft.com/office/powerpoint/2010/main" val="2269092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853C1F2-8779-40DE-8011-CC39095C6DED}" type="slidenum">
              <a:t>‹#›</a:t>
            </a:fld>
            <a:endParaRPr/>
          </a:p>
        </p:txBody>
      </p:sp>
      <p:sp>
        <p:nvSpPr>
          <p:cNvPr id="5" name="PlaceHolder 4"/>
          <p:cNvSpPr>
            <a:spLocks noGrp="1"/>
          </p:cNvSpPr>
          <p:nvPr>
            <p:ph type="dt" idx="1"/>
          </p:nvPr>
        </p:nvSpPr>
        <p:spPr/>
        <p:txBody>
          <a:bodyPr/>
          <a:lstStyle/>
          <a:p>
            <a:endParaRPr/>
          </a:p>
        </p:txBody>
      </p:sp>
    </p:spTree>
    <p:extLst>
      <p:ext uri="{BB962C8B-B14F-4D97-AF65-F5344CB8AC3E}">
        <p14:creationId xmlns:p14="http://schemas.microsoft.com/office/powerpoint/2010/main" val="920003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562" y="273423"/>
            <a:ext cx="10971684" cy="5307359"/>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387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672F716-4E24-41DD-8BB5-3B1D9F963100}" type="slidenum">
              <a:t>‹#›</a:t>
            </a:fld>
            <a:endParaRPr/>
          </a:p>
        </p:txBody>
      </p:sp>
      <p:sp>
        <p:nvSpPr>
          <p:cNvPr id="5" name="PlaceHolder 4"/>
          <p:cNvSpPr>
            <a:spLocks noGrp="1"/>
          </p:cNvSpPr>
          <p:nvPr>
            <p:ph type="dt" idx="1"/>
          </p:nvPr>
        </p:nvSpPr>
        <p:spPr/>
        <p:txBody>
          <a:bodyPr/>
          <a:lstStyle/>
          <a:p>
            <a:endParaRPr/>
          </a:p>
        </p:txBody>
      </p:sp>
    </p:spTree>
    <p:extLst>
      <p:ext uri="{BB962C8B-B14F-4D97-AF65-F5344CB8AC3E}">
        <p14:creationId xmlns:p14="http://schemas.microsoft.com/office/powerpoint/2010/main" val="26489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6919-951A-B3AA-C08F-5BCD68ABBF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1A36A9A5-8EE2-45D8-AB58-1DD71D77A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5D78F4-D9F4-D7EF-B4C0-53F9665A06A3}"/>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5" name="Footer Placeholder 4">
            <a:extLst>
              <a:ext uri="{FF2B5EF4-FFF2-40B4-BE49-F238E27FC236}">
                <a16:creationId xmlns:a16="http://schemas.microsoft.com/office/drawing/2014/main" id="{F9736D12-9039-B2BA-7FCD-5A84319F080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70057C9-F350-7FFA-9166-2B4C76572980}"/>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249906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15" name="PlaceHolder 2"/>
          <p:cNvSpPr>
            <a:spLocks noGrp="1"/>
          </p:cNvSpPr>
          <p:nvPr>
            <p:ph/>
          </p:nvPr>
        </p:nvSpPr>
        <p:spPr>
          <a:xfrm>
            <a:off x="609562" y="1604399"/>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16" name="PlaceHolder 3"/>
          <p:cNvSpPr>
            <a:spLocks noGrp="1"/>
          </p:cNvSpPr>
          <p:nvPr>
            <p:ph/>
          </p:nvPr>
        </p:nvSpPr>
        <p:spPr>
          <a:xfrm>
            <a:off x="6231903" y="1604399"/>
            <a:ext cx="5354133" cy="3976819"/>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17" name="PlaceHolder 4"/>
          <p:cNvSpPr>
            <a:spLocks noGrp="1"/>
          </p:cNvSpPr>
          <p:nvPr>
            <p:ph/>
          </p:nvPr>
        </p:nvSpPr>
        <p:spPr>
          <a:xfrm>
            <a:off x="609562" y="3681627"/>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145A67E-3454-41E3-887D-6DEA5FEBAA29}"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790975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19" name="PlaceHolder 2"/>
          <p:cNvSpPr>
            <a:spLocks noGrp="1"/>
          </p:cNvSpPr>
          <p:nvPr>
            <p:ph/>
          </p:nvPr>
        </p:nvSpPr>
        <p:spPr>
          <a:xfrm>
            <a:off x="609562" y="1604399"/>
            <a:ext cx="5354133" cy="3976819"/>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20" name="PlaceHolder 3"/>
          <p:cNvSpPr>
            <a:spLocks noGrp="1"/>
          </p:cNvSpPr>
          <p:nvPr>
            <p:ph/>
          </p:nvPr>
        </p:nvSpPr>
        <p:spPr>
          <a:xfrm>
            <a:off x="6231903" y="1604399"/>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21" name="PlaceHolder 4"/>
          <p:cNvSpPr>
            <a:spLocks noGrp="1"/>
          </p:cNvSpPr>
          <p:nvPr>
            <p:ph/>
          </p:nvPr>
        </p:nvSpPr>
        <p:spPr>
          <a:xfrm>
            <a:off x="6231903" y="3681627"/>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93451A7-16A5-48A6-84B4-D17C8CA403B7}"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20674158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23" name="PlaceHolder 2"/>
          <p:cNvSpPr>
            <a:spLocks noGrp="1"/>
          </p:cNvSpPr>
          <p:nvPr>
            <p:ph/>
          </p:nvPr>
        </p:nvSpPr>
        <p:spPr>
          <a:xfrm>
            <a:off x="609562" y="1604399"/>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24" name="PlaceHolder 3"/>
          <p:cNvSpPr>
            <a:spLocks noGrp="1"/>
          </p:cNvSpPr>
          <p:nvPr>
            <p:ph/>
          </p:nvPr>
        </p:nvSpPr>
        <p:spPr>
          <a:xfrm>
            <a:off x="6231903" y="1604399"/>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25" name="PlaceHolder 4"/>
          <p:cNvSpPr>
            <a:spLocks noGrp="1"/>
          </p:cNvSpPr>
          <p:nvPr>
            <p:ph/>
          </p:nvPr>
        </p:nvSpPr>
        <p:spPr>
          <a:xfrm>
            <a:off x="609562" y="3681627"/>
            <a:ext cx="10971684"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EBEB02-F85A-4AE1-A88F-3CC0C03F4C94}"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105438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27" name="PlaceHolder 2"/>
          <p:cNvSpPr>
            <a:spLocks noGrp="1"/>
          </p:cNvSpPr>
          <p:nvPr>
            <p:ph/>
          </p:nvPr>
        </p:nvSpPr>
        <p:spPr>
          <a:xfrm>
            <a:off x="609562" y="1604399"/>
            <a:ext cx="10971684"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28" name="PlaceHolder 3"/>
          <p:cNvSpPr>
            <a:spLocks noGrp="1"/>
          </p:cNvSpPr>
          <p:nvPr>
            <p:ph/>
          </p:nvPr>
        </p:nvSpPr>
        <p:spPr>
          <a:xfrm>
            <a:off x="609562" y="3681627"/>
            <a:ext cx="10971684"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D8C3459-BB31-44AB-83CF-6144CE8429CF}" type="slidenum">
              <a:t>‹#›</a:t>
            </a:fld>
            <a:endParaRPr/>
          </a:p>
        </p:txBody>
      </p:sp>
      <p:sp>
        <p:nvSpPr>
          <p:cNvPr id="7" name="PlaceHolder 6"/>
          <p:cNvSpPr>
            <a:spLocks noGrp="1"/>
          </p:cNvSpPr>
          <p:nvPr>
            <p:ph type="dt" idx="1"/>
          </p:nvPr>
        </p:nvSpPr>
        <p:spPr/>
        <p:txBody>
          <a:bodyPr/>
          <a:lstStyle/>
          <a:p>
            <a:endParaRPr/>
          </a:p>
        </p:txBody>
      </p:sp>
    </p:spTree>
    <p:extLst>
      <p:ext uri="{BB962C8B-B14F-4D97-AF65-F5344CB8AC3E}">
        <p14:creationId xmlns:p14="http://schemas.microsoft.com/office/powerpoint/2010/main" val="31832054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30" name="PlaceHolder 2"/>
          <p:cNvSpPr>
            <a:spLocks noGrp="1"/>
          </p:cNvSpPr>
          <p:nvPr>
            <p:ph/>
          </p:nvPr>
        </p:nvSpPr>
        <p:spPr>
          <a:xfrm>
            <a:off x="609562" y="1604399"/>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1" name="PlaceHolder 3"/>
          <p:cNvSpPr>
            <a:spLocks noGrp="1"/>
          </p:cNvSpPr>
          <p:nvPr>
            <p:ph/>
          </p:nvPr>
        </p:nvSpPr>
        <p:spPr>
          <a:xfrm>
            <a:off x="6231903" y="1604399"/>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2" name="PlaceHolder 4"/>
          <p:cNvSpPr>
            <a:spLocks noGrp="1"/>
          </p:cNvSpPr>
          <p:nvPr>
            <p:ph/>
          </p:nvPr>
        </p:nvSpPr>
        <p:spPr>
          <a:xfrm>
            <a:off x="609562" y="3681627"/>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3" name="PlaceHolder 5"/>
          <p:cNvSpPr>
            <a:spLocks noGrp="1"/>
          </p:cNvSpPr>
          <p:nvPr>
            <p:ph/>
          </p:nvPr>
        </p:nvSpPr>
        <p:spPr>
          <a:xfrm>
            <a:off x="6231903" y="3681627"/>
            <a:ext cx="535413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E56559B1-7602-441C-AE07-E3BF68897CE2}" type="slidenum">
              <a:t>‹#›</a:t>
            </a:fld>
            <a:endParaRPr/>
          </a:p>
        </p:txBody>
      </p:sp>
      <p:sp>
        <p:nvSpPr>
          <p:cNvPr id="9" name="PlaceHolder 8"/>
          <p:cNvSpPr>
            <a:spLocks noGrp="1"/>
          </p:cNvSpPr>
          <p:nvPr>
            <p:ph type="dt" idx="1"/>
          </p:nvPr>
        </p:nvSpPr>
        <p:spPr/>
        <p:txBody>
          <a:bodyPr/>
          <a:lstStyle/>
          <a:p>
            <a:endParaRPr/>
          </a:p>
        </p:txBody>
      </p:sp>
    </p:spTree>
    <p:extLst>
      <p:ext uri="{BB962C8B-B14F-4D97-AF65-F5344CB8AC3E}">
        <p14:creationId xmlns:p14="http://schemas.microsoft.com/office/powerpoint/2010/main" val="6852170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atin typeface="Calibri" panose="020F0502020204030204" pitchFamily="34" charset="0"/>
              </a:defRPr>
            </a:lvl1pPr>
          </a:lstStyle>
          <a:p>
            <a:pPr indent="0" algn="ctr">
              <a:buNone/>
            </a:pPr>
            <a:endParaRPr lang="en-US" sz="5321" b="0" strike="noStrike" spc="-1">
              <a:solidFill>
                <a:srgbClr val="000000"/>
              </a:solidFill>
              <a:latin typeface="Arial"/>
            </a:endParaRPr>
          </a:p>
        </p:txBody>
      </p:sp>
      <p:sp>
        <p:nvSpPr>
          <p:cNvPr id="35" name="PlaceHolder 2"/>
          <p:cNvSpPr>
            <a:spLocks noGrp="1"/>
          </p:cNvSpPr>
          <p:nvPr>
            <p:ph/>
          </p:nvPr>
        </p:nvSpPr>
        <p:spPr>
          <a:xfrm>
            <a:off x="609562" y="1604399"/>
            <a:ext cx="353241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6" name="PlaceHolder 3"/>
          <p:cNvSpPr>
            <a:spLocks noGrp="1"/>
          </p:cNvSpPr>
          <p:nvPr>
            <p:ph/>
          </p:nvPr>
        </p:nvSpPr>
        <p:spPr>
          <a:xfrm>
            <a:off x="4319184" y="1604399"/>
            <a:ext cx="353241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7" name="PlaceHolder 4"/>
          <p:cNvSpPr>
            <a:spLocks noGrp="1"/>
          </p:cNvSpPr>
          <p:nvPr>
            <p:ph/>
          </p:nvPr>
        </p:nvSpPr>
        <p:spPr>
          <a:xfrm>
            <a:off x="8028370" y="1604399"/>
            <a:ext cx="353241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8" name="PlaceHolder 5"/>
          <p:cNvSpPr>
            <a:spLocks noGrp="1"/>
          </p:cNvSpPr>
          <p:nvPr>
            <p:ph/>
          </p:nvPr>
        </p:nvSpPr>
        <p:spPr>
          <a:xfrm>
            <a:off x="609562" y="3681627"/>
            <a:ext cx="353241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39" name="PlaceHolder 6"/>
          <p:cNvSpPr>
            <a:spLocks noGrp="1"/>
          </p:cNvSpPr>
          <p:nvPr>
            <p:ph/>
          </p:nvPr>
        </p:nvSpPr>
        <p:spPr>
          <a:xfrm>
            <a:off x="4319184" y="3681627"/>
            <a:ext cx="353241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40" name="PlaceHolder 7"/>
          <p:cNvSpPr>
            <a:spLocks noGrp="1"/>
          </p:cNvSpPr>
          <p:nvPr>
            <p:ph/>
          </p:nvPr>
        </p:nvSpPr>
        <p:spPr>
          <a:xfrm>
            <a:off x="8028370" y="3681627"/>
            <a:ext cx="3532413" cy="1896543"/>
          </a:xfrm>
          <a:prstGeom prst="rect">
            <a:avLst/>
          </a:prstGeom>
          <a:noFill/>
          <a:ln w="0">
            <a:noFill/>
          </a:ln>
        </p:spPr>
        <p:txBody>
          <a:bodyPr lIns="0" tIns="0" rIns="0" bIns="0" anchor="t">
            <a:normAutofit/>
          </a:bodyPr>
          <a:lstStyle>
            <a:lvl1pPr indent="0">
              <a:spcBef>
                <a:spcPts val="1714"/>
              </a:spcBef>
              <a:buNone/>
              <a:defRPr>
                <a:latin typeface="Calibri" panose="020F0502020204030204" pitchFamily="34" charset="0"/>
              </a:defRPr>
            </a:lvl1pPr>
          </a:lstStyle>
          <a:p>
            <a:pPr indent="0">
              <a:spcBef>
                <a:spcPts val="1417"/>
              </a:spcBef>
              <a:buNone/>
            </a:pPr>
            <a:endParaRPr lang="en-US" sz="387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61666430-F507-469F-AC7A-1D70B24B7A05}" type="slidenum">
              <a:t>‹#›</a:t>
            </a:fld>
            <a:endParaRPr/>
          </a:p>
        </p:txBody>
      </p:sp>
      <p:sp>
        <p:nvSpPr>
          <p:cNvPr id="11" name="PlaceHolder 10"/>
          <p:cNvSpPr>
            <a:spLocks noGrp="1"/>
          </p:cNvSpPr>
          <p:nvPr>
            <p:ph type="dt" idx="1"/>
          </p:nvPr>
        </p:nvSpPr>
        <p:spPr/>
        <p:txBody>
          <a:bodyPr/>
          <a:lstStyle/>
          <a:p>
            <a:endParaRPr/>
          </a:p>
        </p:txBody>
      </p:sp>
    </p:spTree>
    <p:extLst>
      <p:ext uri="{BB962C8B-B14F-4D97-AF65-F5344CB8AC3E}">
        <p14:creationId xmlns:p14="http://schemas.microsoft.com/office/powerpoint/2010/main" val="747462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06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200" b="0" strike="noStrike" spc="-1">
              <a:latin typeface="Arial"/>
            </a:endParaRPr>
          </a:p>
        </p:txBody>
      </p:sp>
    </p:spTree>
    <p:extLst>
      <p:ext uri="{BB962C8B-B14F-4D97-AF65-F5344CB8AC3E}">
        <p14:creationId xmlns:p14="http://schemas.microsoft.com/office/powerpoint/2010/main" val="58475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666428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13865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632F-592A-8206-ABB1-5137083BD0F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AC985EF-4B6C-E974-CF11-B6F6594B27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C37DF44A-28F5-DCFE-3633-5F80CC17AA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69DE59E2-A370-63B0-5D64-FFB360F99D90}"/>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6" name="Footer Placeholder 5">
            <a:extLst>
              <a:ext uri="{FF2B5EF4-FFF2-40B4-BE49-F238E27FC236}">
                <a16:creationId xmlns:a16="http://schemas.microsoft.com/office/drawing/2014/main" id="{000C19CC-95C7-67E5-709A-5494A9BEA9D4}"/>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4632A51-73B0-06FA-DC57-3A3CC9E5CBFD}"/>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33797042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Tree>
    <p:extLst>
      <p:ext uri="{BB962C8B-B14F-4D97-AF65-F5344CB8AC3E}">
        <p14:creationId xmlns:p14="http://schemas.microsoft.com/office/powerpoint/2010/main" val="2997001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200" b="0" strike="noStrike" spc="-1">
              <a:latin typeface="Arial"/>
            </a:endParaRPr>
          </a:p>
        </p:txBody>
      </p:sp>
    </p:spTree>
    <p:extLst>
      <p:ext uri="{BB962C8B-B14F-4D97-AF65-F5344CB8AC3E}">
        <p14:creationId xmlns:p14="http://schemas.microsoft.com/office/powerpoint/2010/main" val="3347252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9449226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40305299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42127592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0766156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3959954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4575334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421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200" b="0" strike="noStrike" spc="-1">
              <a:latin typeface="Arial"/>
            </a:endParaRPr>
          </a:p>
        </p:txBody>
      </p:sp>
    </p:spTree>
    <p:extLst>
      <p:ext uri="{BB962C8B-B14F-4D97-AF65-F5344CB8AC3E}">
        <p14:creationId xmlns:p14="http://schemas.microsoft.com/office/powerpoint/2010/main" val="346631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653B-CCCA-344F-9939-AC2FD6FCC4A3}"/>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DBD45F3-EFE3-37B5-94BC-A3BC59E055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CD4274-E50F-8D8F-0BA2-3437B3923A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44796781-CCD6-59C0-874E-BBAD367C35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687189-671C-B7FB-C65D-C5948FA899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8026B358-DC0D-0224-8580-9815CC6113A8}"/>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8" name="Footer Placeholder 7">
            <a:extLst>
              <a:ext uri="{FF2B5EF4-FFF2-40B4-BE49-F238E27FC236}">
                <a16:creationId xmlns:a16="http://schemas.microsoft.com/office/drawing/2014/main" id="{1B4944BB-B6B3-2AB2-18E5-07CDE7BC79EF}"/>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9FFC8F07-D915-C722-53BD-DEB331044559}"/>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42188916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15456088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3748279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Tree>
    <p:extLst>
      <p:ext uri="{BB962C8B-B14F-4D97-AF65-F5344CB8AC3E}">
        <p14:creationId xmlns:p14="http://schemas.microsoft.com/office/powerpoint/2010/main" val="925739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200" b="0" strike="noStrike" spc="-1">
              <a:latin typeface="Arial"/>
            </a:endParaRPr>
          </a:p>
        </p:txBody>
      </p:sp>
    </p:spTree>
    <p:extLst>
      <p:ext uri="{BB962C8B-B14F-4D97-AF65-F5344CB8AC3E}">
        <p14:creationId xmlns:p14="http://schemas.microsoft.com/office/powerpoint/2010/main" val="1942801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571596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562329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2725431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17735254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10999577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128622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C477-B97C-6391-37A8-D39AD2334DE5}"/>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0E8D479A-5D80-5260-1AE4-4E29CF164D68}"/>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4" name="Footer Placeholder 3">
            <a:extLst>
              <a:ext uri="{FF2B5EF4-FFF2-40B4-BE49-F238E27FC236}">
                <a16:creationId xmlns:a16="http://schemas.microsoft.com/office/drawing/2014/main" id="{81A7E4DF-A25D-B382-EE78-682DD5D1DF43}"/>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B34912EC-1BBB-A233-8FB0-30F15830B511}"/>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4213126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7380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200" b="0" strike="noStrike" spc="-1">
              <a:latin typeface="Arial"/>
            </a:endParaRPr>
          </a:p>
        </p:txBody>
      </p:sp>
    </p:spTree>
    <p:extLst>
      <p:ext uri="{BB962C8B-B14F-4D97-AF65-F5344CB8AC3E}">
        <p14:creationId xmlns:p14="http://schemas.microsoft.com/office/powerpoint/2010/main" val="9865137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6412946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41659759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Tree>
    <p:extLst>
      <p:ext uri="{BB962C8B-B14F-4D97-AF65-F5344CB8AC3E}">
        <p14:creationId xmlns:p14="http://schemas.microsoft.com/office/powerpoint/2010/main" val="13123806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3200" b="0" strike="noStrike" spc="-1">
              <a:latin typeface="Arial"/>
            </a:endParaRPr>
          </a:p>
        </p:txBody>
      </p:sp>
    </p:spTree>
    <p:extLst>
      <p:ext uri="{BB962C8B-B14F-4D97-AF65-F5344CB8AC3E}">
        <p14:creationId xmlns:p14="http://schemas.microsoft.com/office/powerpoint/2010/main" val="1747463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33774169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18505688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7465831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133897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83DA4-1BCB-539A-8F75-14FC6231D4AE}"/>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3" name="Footer Placeholder 2">
            <a:extLst>
              <a:ext uri="{FF2B5EF4-FFF2-40B4-BE49-F238E27FC236}">
                <a16:creationId xmlns:a16="http://schemas.microsoft.com/office/drawing/2014/main" id="{C2E06AB7-AB32-BB27-47EF-5D0645E54104}"/>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F76C09D1-5EA8-D350-0E13-06B2FCCEDA2F}"/>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8287601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28091059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lvl1pPr>
              <a:defRPr>
                <a:latin typeface="Calibri" panose="020F0502020204030204" pitchFamily="34" charset="0"/>
              </a:defRPr>
            </a:lvl1pPr>
          </a:lstStyle>
          <a:p>
            <a:pPr algn="ctr"/>
            <a:endParaRPr lang="it-IT" sz="4400" b="0" strike="noStrike" spc="-1">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tIns="0" rIns="0" bIns="0">
            <a:normAutofit/>
          </a:bodyPr>
          <a:lstStyle>
            <a:lvl1pPr>
              <a:defRPr>
                <a:latin typeface="Calibri" panose="020F0502020204030204" pitchFamily="34" charset="0"/>
              </a:defRPr>
            </a:lvl1pPr>
          </a:lstStyle>
          <a:p>
            <a:endParaRPr lang="it-IT" sz="3200" b="0" strike="noStrike" spc="-1">
              <a:latin typeface="Arial"/>
            </a:endParaRPr>
          </a:p>
        </p:txBody>
      </p:sp>
    </p:spTree>
    <p:extLst>
      <p:ext uri="{BB962C8B-B14F-4D97-AF65-F5344CB8AC3E}">
        <p14:creationId xmlns:p14="http://schemas.microsoft.com/office/powerpoint/2010/main" val="6104991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A27C55-71C7-D49E-9AEF-8CD8F68BAA7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6D3CFB2-78B3-778A-1C33-454EB6500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9BEEFD4-3AC6-3172-A29D-08A5B06202A1}"/>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5" name="Segnaposto piè di pagina 4">
            <a:extLst>
              <a:ext uri="{FF2B5EF4-FFF2-40B4-BE49-F238E27FC236}">
                <a16:creationId xmlns:a16="http://schemas.microsoft.com/office/drawing/2014/main" id="{2D189F77-8139-925F-B07F-7F14D29E212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C1FFD45-5FB6-AD50-DF31-C17E7C970615}"/>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21549850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93D99F-EDE0-795B-7644-90272A20A26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C63A3D4-683D-9481-1617-DAD49C4673A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71500-C9DA-C7C9-F23A-54C0B0013F8C}"/>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5" name="Segnaposto piè di pagina 4">
            <a:extLst>
              <a:ext uri="{FF2B5EF4-FFF2-40B4-BE49-F238E27FC236}">
                <a16:creationId xmlns:a16="http://schemas.microsoft.com/office/drawing/2014/main" id="{24528460-29CD-6D5F-4109-DD867D57DDB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D21E99-F0CB-71C3-D94C-A43A350BBE7E}"/>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33450821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3E6ECC-13D9-AD3B-4BB7-1FE302BB4A4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57FB9ED-CB05-8C4C-1086-CA2C6B02CC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E18BE75-685A-E948-69CC-A220FB0F37C2}"/>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5" name="Segnaposto piè di pagina 4">
            <a:extLst>
              <a:ext uri="{FF2B5EF4-FFF2-40B4-BE49-F238E27FC236}">
                <a16:creationId xmlns:a16="http://schemas.microsoft.com/office/drawing/2014/main" id="{0CDF5432-930D-20E1-E4B7-ECEB51DA229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584504-DE5A-3E3A-5F9F-13FD6CE6DAB6}"/>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11145756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EB1FC8-515E-22FF-6278-6473857D50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7CA0649-5E65-1B75-F4C1-EA9E9631C0F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9935598-F15D-6B42-1822-0098D30820C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50B5519-86CF-7AA9-FB62-E304FC25907F}"/>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6" name="Segnaposto piè di pagina 5">
            <a:extLst>
              <a:ext uri="{FF2B5EF4-FFF2-40B4-BE49-F238E27FC236}">
                <a16:creationId xmlns:a16="http://schemas.microsoft.com/office/drawing/2014/main" id="{1708B6FE-B354-6166-8237-25F818D1D8B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AA73AD1-77CB-2F30-9F51-FB319709741A}"/>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5727623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650637-19A1-A96B-EB6F-4AED3650305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454BC18-849C-4077-542F-DD67226DD7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50A8321-25F2-EF53-3D58-65D71803F24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41C9AB6-1EB4-703A-A4AE-A54A0E6AD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393AC68-6D8B-7D78-6ED2-C4F0339CB1D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88F0EDA-F94F-0913-9F6E-5B97CB430999}"/>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8" name="Segnaposto piè di pagina 7">
            <a:extLst>
              <a:ext uri="{FF2B5EF4-FFF2-40B4-BE49-F238E27FC236}">
                <a16:creationId xmlns:a16="http://schemas.microsoft.com/office/drawing/2014/main" id="{92736042-D174-5879-7D48-66E55161680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E412FB5-7340-7255-166B-D64435BC7B82}"/>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38716644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ED0D6C-083E-FB85-729A-AA8E150984B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B85404E-F4DD-45AC-CD23-1878A6889F3D}"/>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4" name="Segnaposto piè di pagina 3">
            <a:extLst>
              <a:ext uri="{FF2B5EF4-FFF2-40B4-BE49-F238E27FC236}">
                <a16:creationId xmlns:a16="http://schemas.microsoft.com/office/drawing/2014/main" id="{3A4B1E8A-84FE-86F6-544F-279DDFA7A1E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BD6FA3C-2EC3-1E9A-1249-D92BC6C07F90}"/>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563186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78DE8EF-6E15-3F32-4908-AF5C1BD0D212}"/>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3" name="Segnaposto piè di pagina 2">
            <a:extLst>
              <a:ext uri="{FF2B5EF4-FFF2-40B4-BE49-F238E27FC236}">
                <a16:creationId xmlns:a16="http://schemas.microsoft.com/office/drawing/2014/main" id="{DD5CA8D3-236F-AFF1-CC89-E7BBFD75A91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C728830-82DF-E70E-AC60-C5EE99FBC12C}"/>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12634597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4FBB2E-7A02-79AE-0FCA-40DC1521D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538F99A-1F2D-99B1-E435-703118768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986A973-9179-89AF-FA0B-AA36C13F5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3E909F4-9615-B405-60F8-2431E6058257}"/>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6" name="Segnaposto piè di pagina 5">
            <a:extLst>
              <a:ext uri="{FF2B5EF4-FFF2-40B4-BE49-F238E27FC236}">
                <a16:creationId xmlns:a16="http://schemas.microsoft.com/office/drawing/2014/main" id="{53B5DDA0-6245-A44D-7ED4-AD1B499A34E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346BA35-6851-52F4-447E-BB31454258FA}"/>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145128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A175-A9E5-889A-F4C8-05FECBA69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EEA14700-4470-D80A-F5DE-1BA2DCCD08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C75544D-FD38-6F86-9EC1-506109D95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2DE865-CA9B-9FCC-7C9B-9BADEC289B25}"/>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6" name="Footer Placeholder 5">
            <a:extLst>
              <a:ext uri="{FF2B5EF4-FFF2-40B4-BE49-F238E27FC236}">
                <a16:creationId xmlns:a16="http://schemas.microsoft.com/office/drawing/2014/main" id="{58D289B8-39F2-B750-5677-9C6D652EA5C9}"/>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6D957BB-F34E-D58A-3A1F-AF1EF8D56D6A}"/>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2189784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4680F0-79C3-FC65-CC57-B7F54CE368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0220211-78DE-0366-E3B4-891FCEE64E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3354DC-F8E9-8FCA-28E9-41CB070DA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3F106B6-37E9-46DE-A85D-D76C23F48DB4}"/>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6" name="Segnaposto piè di pagina 5">
            <a:extLst>
              <a:ext uri="{FF2B5EF4-FFF2-40B4-BE49-F238E27FC236}">
                <a16:creationId xmlns:a16="http://schemas.microsoft.com/office/drawing/2014/main" id="{27D6169D-F7F4-4732-CDCD-15161A98A8A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C38809A-F316-BD95-482A-757B6E69B88A}"/>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4734323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69A0D1-C87A-F4F5-4398-4F7E296B972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05B777B-4123-37F7-9FA8-555D5FF5C11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5F90A64-C454-2F3A-757E-65E58A996AD3}"/>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5" name="Segnaposto piè di pagina 4">
            <a:extLst>
              <a:ext uri="{FF2B5EF4-FFF2-40B4-BE49-F238E27FC236}">
                <a16:creationId xmlns:a16="http://schemas.microsoft.com/office/drawing/2014/main" id="{F6DDD5F8-C158-7C43-5F6A-007F1EE751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9CA97E-7272-11E6-A4C7-61DC0F0C1C37}"/>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19379014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9CAD927-2AE3-14DD-E69F-C630E6CCC9E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707889-925E-AEAD-9AE7-CEE7E973A0B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607D6BC-FF8C-B174-3B33-70AECC363556}"/>
              </a:ext>
            </a:extLst>
          </p:cNvPr>
          <p:cNvSpPr>
            <a:spLocks noGrp="1"/>
          </p:cNvSpPr>
          <p:nvPr>
            <p:ph type="dt" sz="half" idx="10"/>
          </p:nvPr>
        </p:nvSpPr>
        <p:spPr/>
        <p:txBody>
          <a:bodyPr/>
          <a:lstStyle/>
          <a:p>
            <a:fld id="{B00108B1-FFD5-254E-B247-A104B153495B}" type="datetimeFigureOut">
              <a:rPr lang="it-IT" smtClean="0"/>
              <a:t>26/02/2024</a:t>
            </a:fld>
            <a:endParaRPr lang="it-IT"/>
          </a:p>
        </p:txBody>
      </p:sp>
      <p:sp>
        <p:nvSpPr>
          <p:cNvPr id="5" name="Segnaposto piè di pagina 4">
            <a:extLst>
              <a:ext uri="{FF2B5EF4-FFF2-40B4-BE49-F238E27FC236}">
                <a16:creationId xmlns:a16="http://schemas.microsoft.com/office/drawing/2014/main" id="{60A8ABA2-0368-20F7-F01F-A12A22F6F09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F01D35-A3AB-B47F-5148-FFBEFDD84B2C}"/>
              </a:ext>
            </a:extLst>
          </p:cNvPr>
          <p:cNvSpPr>
            <a:spLocks noGrp="1"/>
          </p:cNvSpPr>
          <p:nvPr>
            <p:ph type="sldNum" sz="quarter" idx="12"/>
          </p:nvPr>
        </p:nvSpPr>
        <p:spPr/>
        <p:txBody>
          <a:bodyPr/>
          <a:lstStyle/>
          <a:p>
            <a:fld id="{484B1C15-B2AA-2E4D-BC30-3BBA6F13C318}" type="slidenum">
              <a:rPr lang="it-IT" smtClean="0"/>
              <a:t>‹#›</a:t>
            </a:fld>
            <a:endParaRPr lang="it-IT"/>
          </a:p>
        </p:txBody>
      </p:sp>
    </p:spTree>
    <p:extLst>
      <p:ext uri="{BB962C8B-B14F-4D97-AF65-F5344CB8AC3E}">
        <p14:creationId xmlns:p14="http://schemas.microsoft.com/office/powerpoint/2010/main" val="17422879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970713-C910-4C20-B794-137ACCBC0DBB}" type="datetimeFigureOut">
              <a:rPr lang="it-IT" smtClean="0"/>
              <a:t>26/02/2024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10796534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70713-C910-4C20-B794-137ACCBC0DBB}" type="datetimeFigureOut">
              <a:rPr lang="it-IT" smtClean="0"/>
              <a:t>26/02/2024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21298348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970713-C910-4C20-B794-137ACCBC0DBB}" type="datetimeFigureOut">
              <a:rPr lang="it-IT" smtClean="0"/>
              <a:t>26/02/2024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9821139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970713-C910-4C20-B794-137ACCBC0DBB}" type="datetimeFigureOut">
              <a:rPr lang="it-IT" smtClean="0"/>
              <a:t>26/02/2024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41921198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970713-C910-4C20-B794-137ACCBC0DBB}" type="datetimeFigureOut">
              <a:rPr lang="it-IT" smtClean="0"/>
              <a:t>26/02/2024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37256571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970713-C910-4C20-B794-137ACCBC0DBB}" type="datetimeFigureOut">
              <a:rPr lang="it-IT" smtClean="0"/>
              <a:t>26/02/2024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1274016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970713-C910-4C20-B794-137ACCBC0DBB}" type="datetimeFigureOut">
              <a:rPr lang="it-IT" smtClean="0"/>
              <a:t>26/02/2024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386961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31A8-3661-0BFC-98C8-0B2BC4BEF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3A6049C9-1E1A-A1B1-6CA8-4F9095D20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0E1BC20-4158-9B07-08CC-6A56F6463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55988-82A6-EB80-3EAE-BBBC7E270E39}"/>
              </a:ext>
            </a:extLst>
          </p:cNvPr>
          <p:cNvSpPr>
            <a:spLocks noGrp="1"/>
          </p:cNvSpPr>
          <p:nvPr>
            <p:ph type="dt" sz="half" idx="10"/>
          </p:nvPr>
        </p:nvSpPr>
        <p:spPr/>
        <p:txBody>
          <a:bodyPr/>
          <a:lstStyle/>
          <a:p>
            <a:fld id="{5151ADD4-8A0E-493F-80BE-9838D3C137E6}" type="datetimeFigureOut">
              <a:rPr lang="it-IT" smtClean="0"/>
              <a:t>26/02/2024</a:t>
            </a:fld>
            <a:endParaRPr lang="it-IT"/>
          </a:p>
        </p:txBody>
      </p:sp>
      <p:sp>
        <p:nvSpPr>
          <p:cNvPr id="6" name="Footer Placeholder 5">
            <a:extLst>
              <a:ext uri="{FF2B5EF4-FFF2-40B4-BE49-F238E27FC236}">
                <a16:creationId xmlns:a16="http://schemas.microsoft.com/office/drawing/2014/main" id="{5C42A2CD-D3A5-F22D-FA34-E5C370441D9B}"/>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FF63DD1-2194-226C-ADBB-631246790D2E}"/>
              </a:ext>
            </a:extLst>
          </p:cNvPr>
          <p:cNvSpPr>
            <a:spLocks noGrp="1"/>
          </p:cNvSpPr>
          <p:nvPr>
            <p:ph type="sldNum" sz="quarter" idx="12"/>
          </p:nvPr>
        </p:nvSpPr>
        <p:spPr/>
        <p:txBody>
          <a:bodyPr/>
          <a:lstStyle/>
          <a:p>
            <a:fld id="{41FCA9A2-0F54-4C13-9073-BB33D2AD3B07}" type="slidenum">
              <a:rPr lang="it-IT" smtClean="0"/>
              <a:t>‹#›</a:t>
            </a:fld>
            <a:endParaRPr lang="it-IT"/>
          </a:p>
        </p:txBody>
      </p:sp>
    </p:spTree>
    <p:extLst>
      <p:ext uri="{BB962C8B-B14F-4D97-AF65-F5344CB8AC3E}">
        <p14:creationId xmlns:p14="http://schemas.microsoft.com/office/powerpoint/2010/main" val="23202267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70713-C910-4C20-B794-137ACCBC0DBB}" type="datetimeFigureOut">
              <a:rPr lang="it-IT" smtClean="0"/>
              <a:t>26/02/2024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13932153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70713-C910-4C20-B794-137ACCBC0DBB}" type="datetimeFigureOut">
              <a:rPr lang="it-IT" smtClean="0"/>
              <a:t>26/02/2024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40009438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70713-C910-4C20-B794-137ACCBC0DBB}" type="datetimeFigureOut">
              <a:rPr lang="it-IT" smtClean="0"/>
              <a:t>26/02/2024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27153361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70713-C910-4C20-B794-137ACCBC0DBB}" type="datetimeFigureOut">
              <a:rPr lang="it-IT" smtClean="0"/>
              <a:t>26/02/2024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3115E3-9F33-427C-A9ED-4945EC836129}" type="slidenum">
              <a:rPr lang="it-IT" smtClean="0"/>
              <a:t>‹#›</a:t>
            </a:fld>
            <a:endParaRPr lang="it-IT"/>
          </a:p>
        </p:txBody>
      </p:sp>
    </p:spTree>
    <p:extLst>
      <p:ext uri="{BB962C8B-B14F-4D97-AF65-F5344CB8AC3E}">
        <p14:creationId xmlns:p14="http://schemas.microsoft.com/office/powerpoint/2010/main" val="355875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074FAD-9FE9-6D74-2A0A-924312BA1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BDF8BD7F-F7D1-B8D4-9A44-718BBBD830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A1A0CF8-482F-34B6-FC48-2D700547E5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1ADD4-8A0E-493F-80BE-9838D3C137E6}" type="datetimeFigureOut">
              <a:rPr lang="it-IT" smtClean="0"/>
              <a:t>26/02/2024</a:t>
            </a:fld>
            <a:endParaRPr lang="it-IT"/>
          </a:p>
        </p:txBody>
      </p:sp>
      <p:sp>
        <p:nvSpPr>
          <p:cNvPr id="5" name="Footer Placeholder 4">
            <a:extLst>
              <a:ext uri="{FF2B5EF4-FFF2-40B4-BE49-F238E27FC236}">
                <a16:creationId xmlns:a16="http://schemas.microsoft.com/office/drawing/2014/main" id="{D25E6063-4C4F-FB25-A4FC-E696C0260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7CABA15A-C88B-2222-36C4-9762092B2F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CA9A2-0F54-4C13-9073-BB33D2AD3B07}" type="slidenum">
              <a:rPr lang="it-IT" smtClean="0"/>
              <a:t>‹#›</a:t>
            </a:fld>
            <a:endParaRPr lang="it-IT"/>
          </a:p>
        </p:txBody>
      </p:sp>
    </p:spTree>
    <p:extLst>
      <p:ext uri="{BB962C8B-B14F-4D97-AF65-F5344CB8AC3E}">
        <p14:creationId xmlns:p14="http://schemas.microsoft.com/office/powerpoint/2010/main" val="3300308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609562" y="273422"/>
            <a:ext cx="10972120" cy="1144631"/>
          </a:xfrm>
          <a:prstGeom prst="rect">
            <a:avLst/>
          </a:prstGeom>
        </p:spPr>
        <p:txBody>
          <a:bodyPr lIns="0" tIns="0" rIns="0" bIns="0" anchor="ctr">
            <a:noAutofit/>
          </a:bodyPr>
          <a:lstStyle/>
          <a:p>
            <a:pPr algn="ctr"/>
            <a:r>
              <a:rPr lang="it-IT" sz="5321" b="0" strike="noStrike" spc="-1">
                <a:latin typeface="Arial"/>
              </a:rPr>
              <a:t>Fai clic per modificare il formato del testo del titolo</a:t>
            </a:r>
          </a:p>
        </p:txBody>
      </p:sp>
      <p:sp>
        <p:nvSpPr>
          <p:cNvPr id="38" name="PlaceHolder 2"/>
          <p:cNvSpPr>
            <a:spLocks noGrp="1"/>
          </p:cNvSpPr>
          <p:nvPr>
            <p:ph type="body"/>
          </p:nvPr>
        </p:nvSpPr>
        <p:spPr>
          <a:xfrm>
            <a:off x="609562" y="1604399"/>
            <a:ext cx="10972120" cy="397725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3870" b="0" strike="noStrike" spc="-1">
                <a:latin typeface="Arial"/>
              </a:rPr>
              <a:t>Fai clic per modificare il formato del testo della struttura</a:t>
            </a:r>
          </a:p>
          <a:p>
            <a:pPr marL="1044922" lvl="1" indent="-391846">
              <a:spcBef>
                <a:spcPts val="1371"/>
              </a:spcBef>
              <a:buClr>
                <a:srgbClr val="000000"/>
              </a:buClr>
              <a:buSzPct val="75000"/>
              <a:buFont typeface="Symbol" charset="2"/>
              <a:buChar char=""/>
            </a:pPr>
            <a:r>
              <a:rPr lang="it-IT" sz="3386" b="0" strike="noStrike" spc="-1">
                <a:latin typeface="Arial"/>
              </a:rPr>
              <a:t>Secondo livello struttura</a:t>
            </a:r>
          </a:p>
          <a:p>
            <a:pPr marL="1567382" lvl="2" indent="-348307">
              <a:spcBef>
                <a:spcPts val="1028"/>
              </a:spcBef>
              <a:buClr>
                <a:srgbClr val="000000"/>
              </a:buClr>
              <a:buSzPct val="45000"/>
              <a:buFont typeface="Wingdings" charset="2"/>
              <a:buChar char=""/>
            </a:pPr>
            <a:r>
              <a:rPr lang="it-IT" sz="2903" b="0" strike="noStrike" spc="-1">
                <a:latin typeface="Arial"/>
              </a:rPr>
              <a:t>Terzo livello struttura</a:t>
            </a:r>
          </a:p>
          <a:p>
            <a:pPr marL="2089843" lvl="3" indent="-261230">
              <a:spcBef>
                <a:spcPts val="686"/>
              </a:spcBef>
              <a:buClr>
                <a:srgbClr val="000000"/>
              </a:buClr>
              <a:buSzPct val="75000"/>
              <a:buFont typeface="Symbol" charset="2"/>
              <a:buChar char=""/>
            </a:pPr>
            <a:r>
              <a:rPr lang="it-IT" sz="2419" b="0" strike="noStrike" spc="-1">
                <a:latin typeface="Arial"/>
              </a:rPr>
              <a:t>Quarto livello struttura</a:t>
            </a:r>
          </a:p>
          <a:p>
            <a:pPr marL="2612304" lvl="4" indent="-261230">
              <a:spcBef>
                <a:spcPts val="342"/>
              </a:spcBef>
              <a:buClr>
                <a:srgbClr val="000000"/>
              </a:buClr>
              <a:buSzPct val="45000"/>
              <a:buFont typeface="Wingdings" charset="2"/>
              <a:buChar char=""/>
            </a:pPr>
            <a:r>
              <a:rPr lang="it-IT" sz="2419" b="0" strike="noStrike" spc="-1">
                <a:latin typeface="Arial"/>
              </a:rPr>
              <a:t>Quinto livello struttura</a:t>
            </a:r>
          </a:p>
          <a:p>
            <a:pPr marL="3134765" lvl="5" indent="-261230">
              <a:spcBef>
                <a:spcPts val="342"/>
              </a:spcBef>
              <a:buClr>
                <a:srgbClr val="000000"/>
              </a:buClr>
              <a:buSzPct val="45000"/>
              <a:buFont typeface="Wingdings" charset="2"/>
              <a:buChar char=""/>
            </a:pPr>
            <a:r>
              <a:rPr lang="it-IT" sz="2419" b="0" strike="noStrike" spc="-1">
                <a:latin typeface="Arial"/>
              </a:rPr>
              <a:t>Sesto livello struttura</a:t>
            </a:r>
          </a:p>
          <a:p>
            <a:pPr marL="3657226" lvl="6" indent="-261230">
              <a:spcBef>
                <a:spcPts val="342"/>
              </a:spcBef>
              <a:buClr>
                <a:srgbClr val="000000"/>
              </a:buClr>
              <a:buSzPct val="45000"/>
              <a:buFont typeface="Wingdings" charset="2"/>
              <a:buChar char=""/>
            </a:pPr>
            <a:r>
              <a:rPr lang="it-IT" sz="2419" b="0" strike="noStrike" spc="-1">
                <a:latin typeface="Arial"/>
              </a:rPr>
              <a:t>Settimo livello struttura</a:t>
            </a:r>
          </a:p>
        </p:txBody>
      </p:sp>
    </p:spTree>
    <p:extLst>
      <p:ext uri="{BB962C8B-B14F-4D97-AF65-F5344CB8AC3E}">
        <p14:creationId xmlns:p14="http://schemas.microsoft.com/office/powerpoint/2010/main" val="12048219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1105875" rtl="0" eaLnBrk="1" latinLnBrk="0" hangingPunct="1">
        <a:lnSpc>
          <a:spcPct val="90000"/>
        </a:lnSpc>
        <a:spcBef>
          <a:spcPct val="0"/>
        </a:spcBef>
        <a:buNone/>
        <a:defRPr sz="5321" kern="1200">
          <a:solidFill>
            <a:schemeClr val="tx1"/>
          </a:solidFill>
          <a:latin typeface="Calibri" panose="020F0502020204030204" pitchFamily="34" charset="0"/>
          <a:ea typeface="+mj-ea"/>
          <a:cs typeface="+mj-cs"/>
        </a:defRPr>
      </a:lvl1pPr>
    </p:titleStyle>
    <p:bodyStyle>
      <a:lvl1pPr marL="522461" indent="-391846" algn="l" defTabSz="1105875" rtl="0" eaLnBrk="1" latinLnBrk="0" hangingPunct="1">
        <a:lnSpc>
          <a:spcPct val="90000"/>
        </a:lnSpc>
        <a:spcBef>
          <a:spcPts val="1714"/>
        </a:spcBef>
        <a:buClr>
          <a:srgbClr val="000000"/>
        </a:buClr>
        <a:buSzPct val="45000"/>
        <a:buFont typeface="Wingdings" charset="2"/>
        <a:buChar char=""/>
        <a:defRPr sz="3386" kern="1200">
          <a:solidFill>
            <a:schemeClr val="tx1"/>
          </a:solidFill>
          <a:latin typeface="Calibri" panose="020F0502020204030204" pitchFamily="34" charset="0"/>
          <a:ea typeface="+mn-ea"/>
          <a:cs typeface="+mn-cs"/>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Calibri" panose="020F0502020204030204" pitchFamily="34" charset="0"/>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Calibri" panose="020F0502020204030204" pitchFamily="34" charset="0"/>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p:bodyStyle>
    <p:otherStyle>
      <a:defPPr>
        <a:defRPr lang="it-IT"/>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p>
            <a:pPr indent="0" algn="ctr">
              <a:buNone/>
            </a:pPr>
            <a:r>
              <a:rPr lang="en-US" sz="5321" b="0" strike="noStrike" spc="-1">
                <a:solidFill>
                  <a:srgbClr val="000000"/>
                </a:solidFill>
                <a:latin typeface="Arial"/>
              </a:rPr>
              <a:t>Click to edit the title text format</a:t>
            </a:r>
          </a:p>
        </p:txBody>
      </p:sp>
      <p:sp>
        <p:nvSpPr>
          <p:cNvPr id="6" name="PlaceHolder 2"/>
          <p:cNvSpPr>
            <a:spLocks noGrp="1"/>
          </p:cNvSpPr>
          <p:nvPr>
            <p:ph type="body"/>
          </p:nvPr>
        </p:nvSpPr>
        <p:spPr>
          <a:xfrm>
            <a:off x="609562" y="1604399"/>
            <a:ext cx="10971684" cy="3976819"/>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870" b="0" strike="noStrike" spc="-1">
                <a:solidFill>
                  <a:srgbClr val="000000"/>
                </a:solidFill>
                <a:latin typeface="Arial"/>
              </a:rPr>
              <a:t>Click to edit the outline text format</a:t>
            </a:r>
          </a:p>
          <a:p>
            <a:pPr marL="1044922" lvl="1" indent="-391846">
              <a:spcBef>
                <a:spcPts val="1371"/>
              </a:spcBef>
              <a:buClr>
                <a:srgbClr val="000000"/>
              </a:buClr>
              <a:buSzPct val="75000"/>
              <a:buFont typeface="Symbol" charset="2"/>
              <a:buChar char=""/>
            </a:pPr>
            <a:r>
              <a:rPr lang="en-US" sz="3386" b="0" strike="noStrike" spc="-1">
                <a:solidFill>
                  <a:srgbClr val="000000"/>
                </a:solidFill>
                <a:latin typeface="Arial"/>
              </a:rPr>
              <a:t>Second Outline Level</a:t>
            </a:r>
          </a:p>
          <a:p>
            <a:pPr marL="1567382" lvl="2" indent="-348307">
              <a:spcBef>
                <a:spcPts val="1028"/>
              </a:spcBef>
              <a:buClr>
                <a:srgbClr val="000000"/>
              </a:buClr>
              <a:buSzPct val="45000"/>
              <a:buFont typeface="Wingdings" charset="2"/>
              <a:buChar char=""/>
            </a:pPr>
            <a:r>
              <a:rPr lang="en-US" sz="2903" b="0" strike="noStrike" spc="-1">
                <a:solidFill>
                  <a:srgbClr val="000000"/>
                </a:solidFill>
                <a:latin typeface="Arial"/>
              </a:rPr>
              <a:t>Third Outline Level</a:t>
            </a:r>
          </a:p>
          <a:p>
            <a:pPr marL="2089843" lvl="3" indent="-261230">
              <a:spcBef>
                <a:spcPts val="686"/>
              </a:spcBef>
              <a:buClr>
                <a:srgbClr val="000000"/>
              </a:buClr>
              <a:buSzPct val="75000"/>
              <a:buFont typeface="Symbol" charset="2"/>
              <a:buChar char=""/>
            </a:pPr>
            <a:r>
              <a:rPr lang="en-US" sz="2419" b="0" strike="noStrike" spc="-1">
                <a:solidFill>
                  <a:srgbClr val="000000"/>
                </a:solidFill>
                <a:latin typeface="Arial"/>
              </a:rPr>
              <a:t>Fourth Outline Level</a:t>
            </a:r>
          </a:p>
          <a:p>
            <a:pPr marL="2612304" lvl="4" indent="-261230">
              <a:spcBef>
                <a:spcPts val="342"/>
              </a:spcBef>
              <a:buClr>
                <a:srgbClr val="000000"/>
              </a:buClr>
              <a:buSzPct val="45000"/>
              <a:buFont typeface="Wingdings" charset="2"/>
              <a:buChar char=""/>
            </a:pPr>
            <a:r>
              <a:rPr lang="en-US" sz="2419" b="0" strike="noStrike" spc="-1">
                <a:solidFill>
                  <a:srgbClr val="000000"/>
                </a:solidFill>
                <a:latin typeface="Arial"/>
              </a:rPr>
              <a:t>Fifth Outline Level</a:t>
            </a:r>
          </a:p>
          <a:p>
            <a:pPr marL="3134765" lvl="5" indent="-261230">
              <a:spcBef>
                <a:spcPts val="342"/>
              </a:spcBef>
              <a:buClr>
                <a:srgbClr val="000000"/>
              </a:buClr>
              <a:buSzPct val="45000"/>
              <a:buFont typeface="Wingdings" charset="2"/>
              <a:buChar char=""/>
            </a:pPr>
            <a:r>
              <a:rPr lang="en-US" sz="2419" b="0" strike="noStrike" spc="-1">
                <a:solidFill>
                  <a:srgbClr val="000000"/>
                </a:solidFill>
                <a:latin typeface="Arial"/>
              </a:rPr>
              <a:t>Sixth Outline Level</a:t>
            </a:r>
          </a:p>
          <a:p>
            <a:pPr marL="3657226" lvl="6" indent="-261230">
              <a:spcBef>
                <a:spcPts val="342"/>
              </a:spcBef>
              <a:buClr>
                <a:srgbClr val="000000"/>
              </a:buClr>
              <a:buSzPct val="45000"/>
              <a:buFont typeface="Wingdings" charset="2"/>
              <a:buChar char=""/>
            </a:pPr>
            <a:r>
              <a:rPr lang="en-US" sz="2419" b="0" strike="noStrike" spc="-1">
                <a:solidFill>
                  <a:srgbClr val="000000"/>
                </a:solidFill>
                <a:latin typeface="Arial"/>
              </a:rPr>
              <a:t>Seventh Outline Level</a:t>
            </a:r>
          </a:p>
        </p:txBody>
      </p:sp>
      <p:sp>
        <p:nvSpPr>
          <p:cNvPr id="2" name="PlaceHolder 3"/>
          <p:cNvSpPr>
            <a:spLocks noGrp="1"/>
          </p:cNvSpPr>
          <p:nvPr>
            <p:ph type="dt" idx="1"/>
          </p:nvPr>
        </p:nvSpPr>
        <p:spPr>
          <a:xfrm>
            <a:off x="609562" y="6246923"/>
            <a:ext cx="2840124" cy="472394"/>
          </a:xfrm>
          <a:prstGeom prst="rect">
            <a:avLst/>
          </a:prstGeom>
          <a:noFill/>
          <a:ln w="0">
            <a:noFill/>
          </a:ln>
        </p:spPr>
        <p:txBody>
          <a:bodyPr lIns="0" tIns="0" rIns="0" bIns="0" anchor="t">
            <a:noAutofit/>
          </a:bodyPr>
          <a:lstStyle>
            <a:lvl1pPr indent="0">
              <a:buNone/>
              <a:defRPr lang="en-US" sz="1693" b="0" strike="noStrike" spc="-1">
                <a:solidFill>
                  <a:srgbClr val="000000"/>
                </a:solidFill>
                <a:latin typeface="Times New Roman"/>
              </a:defRPr>
            </a:lvl1pPr>
          </a:lstStyle>
          <a:p>
            <a:r>
              <a:rPr lang="it-IT"/>
              <a:t>&lt;date/time&gt;</a:t>
            </a:r>
          </a:p>
        </p:txBody>
      </p:sp>
      <p:sp>
        <p:nvSpPr>
          <p:cNvPr id="3" name="PlaceHolder 4"/>
          <p:cNvSpPr>
            <a:spLocks noGrp="1"/>
          </p:cNvSpPr>
          <p:nvPr>
            <p:ph type="ftr" idx="2"/>
          </p:nvPr>
        </p:nvSpPr>
        <p:spPr>
          <a:xfrm>
            <a:off x="4169405" y="6246923"/>
            <a:ext cx="3864189" cy="472394"/>
          </a:xfrm>
          <a:prstGeom prst="rect">
            <a:avLst/>
          </a:prstGeom>
          <a:noFill/>
          <a:ln w="0">
            <a:noFill/>
          </a:ln>
        </p:spPr>
        <p:txBody>
          <a:bodyPr lIns="0" tIns="0" rIns="0" bIns="0" anchor="t">
            <a:noAutofit/>
          </a:bodyPr>
          <a:lstStyle>
            <a:lvl1pPr indent="0" algn="ctr">
              <a:buNone/>
              <a:defRPr lang="en-US" sz="1693" b="0" strike="noStrike" spc="-1">
                <a:solidFill>
                  <a:srgbClr val="000000"/>
                </a:solidFill>
                <a:latin typeface="Times New Roman"/>
              </a:defRPr>
            </a:lvl1pPr>
          </a:lstStyle>
          <a:p>
            <a:r>
              <a:rPr lang="it-IT"/>
              <a:t>&lt;footer&gt;</a:t>
            </a:r>
          </a:p>
        </p:txBody>
      </p:sp>
      <p:sp>
        <p:nvSpPr>
          <p:cNvPr id="4" name="PlaceHolder 5"/>
          <p:cNvSpPr>
            <a:spLocks noGrp="1"/>
          </p:cNvSpPr>
          <p:nvPr>
            <p:ph type="sldNum" idx="3"/>
          </p:nvPr>
        </p:nvSpPr>
        <p:spPr>
          <a:xfrm>
            <a:off x="8741122" y="6246923"/>
            <a:ext cx="2840124" cy="472394"/>
          </a:xfrm>
          <a:prstGeom prst="rect">
            <a:avLst/>
          </a:prstGeom>
          <a:noFill/>
          <a:ln w="0">
            <a:noFill/>
          </a:ln>
        </p:spPr>
        <p:txBody>
          <a:bodyPr lIns="0" tIns="0" rIns="0" bIns="0" anchor="t">
            <a:noAutofit/>
          </a:bodyPr>
          <a:lstStyle>
            <a:lvl1pPr indent="0" algn="r">
              <a:buNone/>
              <a:defRPr lang="en-US" sz="1693" b="0" strike="noStrike" spc="-1">
                <a:solidFill>
                  <a:srgbClr val="000000"/>
                </a:solidFill>
                <a:latin typeface="Times New Roman"/>
              </a:defRPr>
            </a:lvl1pPr>
          </a:lstStyle>
          <a:p>
            <a:fld id="{2323A03C-810F-4E07-8605-F8DE7E53CEB2}" type="slidenum">
              <a:rPr lang="it-IT" smtClean="0"/>
              <a:pPr/>
              <a:t>‹#›</a:t>
            </a:fld>
            <a:endParaRPr lang="it-IT"/>
          </a:p>
        </p:txBody>
      </p:sp>
    </p:spTree>
    <p:extLst>
      <p:ext uri="{BB962C8B-B14F-4D97-AF65-F5344CB8AC3E}">
        <p14:creationId xmlns:p14="http://schemas.microsoft.com/office/powerpoint/2010/main" val="74376122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indent="0" algn="ctr" defTabSz="1105875" rtl="0" eaLnBrk="1" latinLnBrk="0" hangingPunct="1">
        <a:lnSpc>
          <a:spcPct val="90000"/>
        </a:lnSpc>
        <a:spcBef>
          <a:spcPct val="0"/>
        </a:spcBef>
        <a:buNone/>
        <a:defRPr sz="5321" kern="1200">
          <a:solidFill>
            <a:schemeClr val="tx1"/>
          </a:solidFill>
          <a:latin typeface="Calibri" panose="020F0502020204030204" pitchFamily="34" charset="0"/>
          <a:ea typeface="+mj-ea"/>
          <a:cs typeface="+mj-cs"/>
        </a:defRPr>
      </a:lvl1pPr>
    </p:titleStyle>
    <p:bodyStyle>
      <a:lvl1pPr marL="522461" indent="-391846" algn="l" defTabSz="1105875" rtl="0" eaLnBrk="1" latinLnBrk="0" hangingPunct="1">
        <a:lnSpc>
          <a:spcPct val="90000"/>
        </a:lnSpc>
        <a:spcBef>
          <a:spcPts val="1714"/>
        </a:spcBef>
        <a:buClr>
          <a:srgbClr val="000000"/>
        </a:buClr>
        <a:buSzPct val="45000"/>
        <a:buFont typeface="Wingdings" charset="2"/>
        <a:buChar char=""/>
        <a:defRPr sz="3386" kern="1200">
          <a:solidFill>
            <a:schemeClr val="tx1"/>
          </a:solidFill>
          <a:latin typeface="Calibri" panose="020F0502020204030204" pitchFamily="34" charset="0"/>
          <a:ea typeface="+mn-ea"/>
          <a:cs typeface="+mn-cs"/>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Calibri" panose="020F0502020204030204" pitchFamily="34" charset="0"/>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Calibri" panose="020F0502020204030204" pitchFamily="34" charset="0"/>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Calibri" panose="020F0502020204030204" pitchFamily="34" charset="0"/>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p:bodyStyle>
    <p:otherStyle>
      <a:defPPr>
        <a:defRPr lang="it-IT"/>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it-IT" sz="1800" b="0" strike="noStrike" spc="-1">
                <a:latin typeface="Arial"/>
              </a:rPr>
              <a:t>Fai clic per modificare il formato del testo del titolo</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1800" b="0" strike="noStrike" spc="-1">
                <a:latin typeface="Arial"/>
              </a:rPr>
              <a:t>Fai clic per modificare il formato del testo della struttura</a:t>
            </a:r>
          </a:p>
          <a:p>
            <a:pPr marL="864000" lvl="1" indent="-324000">
              <a:spcBef>
                <a:spcPts val="1134"/>
              </a:spcBef>
              <a:buClr>
                <a:srgbClr val="000000"/>
              </a:buClr>
              <a:buSzPct val="75000"/>
              <a:buFont typeface="Symbol" charset="2"/>
              <a:buChar char=""/>
            </a:pPr>
            <a:r>
              <a:rPr lang="it-IT" sz="1800" b="0" strike="noStrike" spc="-1">
                <a:latin typeface="Arial"/>
              </a:rPr>
              <a:t>Secondo livello struttura</a:t>
            </a:r>
          </a:p>
          <a:p>
            <a:pPr marL="1296000" lvl="2" indent="-288000">
              <a:spcBef>
                <a:spcPts val="850"/>
              </a:spcBef>
              <a:buClr>
                <a:srgbClr val="000000"/>
              </a:buClr>
              <a:buSzPct val="45000"/>
              <a:buFont typeface="Wingdings" charset="2"/>
              <a:buChar char=""/>
            </a:pPr>
            <a:r>
              <a:rPr lang="it-IT" sz="1800" b="0" strike="noStrike" spc="-1">
                <a:latin typeface="Arial"/>
              </a:rPr>
              <a:t>Terzo livello struttura</a:t>
            </a:r>
          </a:p>
          <a:p>
            <a:pPr marL="1728000" lvl="3" indent="-216000">
              <a:spcBef>
                <a:spcPts val="567"/>
              </a:spcBef>
              <a:buClr>
                <a:srgbClr val="000000"/>
              </a:buClr>
              <a:buSzPct val="75000"/>
              <a:buFont typeface="Symbol" charset="2"/>
              <a:buChar char=""/>
            </a:pPr>
            <a:r>
              <a:rPr lang="it-IT" sz="1800" b="0" strike="noStrike" spc="-1">
                <a:latin typeface="Arial"/>
              </a:rPr>
              <a:t>Quarto livello struttura</a:t>
            </a:r>
          </a:p>
          <a:p>
            <a:pPr marL="2160000" lvl="4" indent="-216000">
              <a:spcBef>
                <a:spcPts val="283"/>
              </a:spcBef>
              <a:buClr>
                <a:srgbClr val="000000"/>
              </a:buClr>
              <a:buSzPct val="45000"/>
              <a:buFont typeface="Wingdings" charset="2"/>
              <a:buChar char=""/>
            </a:pPr>
            <a:r>
              <a:rPr lang="it-IT" sz="1800" b="0" strike="noStrike" spc="-1">
                <a:latin typeface="Arial"/>
              </a:rPr>
              <a:t>Quinto livello struttura</a:t>
            </a:r>
          </a:p>
          <a:p>
            <a:pPr marL="2592000" lvl="5" indent="-216000">
              <a:spcBef>
                <a:spcPts val="283"/>
              </a:spcBef>
              <a:buClr>
                <a:srgbClr val="000000"/>
              </a:buClr>
              <a:buSzPct val="45000"/>
              <a:buFont typeface="Wingdings" charset="2"/>
              <a:buChar char=""/>
            </a:pPr>
            <a:r>
              <a:rPr lang="it-IT" sz="1800" b="0" strike="noStrike" spc="-1">
                <a:latin typeface="Arial"/>
              </a:rPr>
              <a:t>Sesto livello struttura</a:t>
            </a:r>
          </a:p>
          <a:p>
            <a:pPr marL="3024000" lvl="6" indent="-216000">
              <a:spcBef>
                <a:spcPts val="283"/>
              </a:spcBef>
              <a:buClr>
                <a:srgbClr val="000000"/>
              </a:buClr>
              <a:buSzPct val="45000"/>
              <a:buFont typeface="Wingdings" charset="2"/>
              <a:buChar char=""/>
            </a:pPr>
            <a:r>
              <a:rPr lang="it-IT" sz="1800" b="0" strike="noStrike" spc="-1">
                <a:latin typeface="Arial"/>
              </a:rPr>
              <a:t>Settimo livello struttura</a:t>
            </a:r>
          </a:p>
        </p:txBody>
      </p:sp>
    </p:spTree>
    <p:extLst>
      <p:ext uri="{BB962C8B-B14F-4D97-AF65-F5344CB8AC3E}">
        <p14:creationId xmlns:p14="http://schemas.microsoft.com/office/powerpoint/2010/main" val="248784929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it-IT" sz="1800" b="0" strike="noStrike" spc="-1">
                <a:latin typeface="Arial"/>
              </a:rPr>
              <a:t>Fai clic per modificare il formato del testo del titolo</a:t>
            </a:r>
          </a:p>
        </p:txBody>
      </p:sp>
      <p:sp>
        <p:nvSpPr>
          <p:cNvPr id="39"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1800" b="0" strike="noStrike" spc="-1">
                <a:latin typeface="Arial"/>
              </a:rPr>
              <a:t>Fai clic per modificare il formato del testo della struttura</a:t>
            </a:r>
          </a:p>
          <a:p>
            <a:pPr marL="864000" lvl="1" indent="-324000">
              <a:spcBef>
                <a:spcPts val="1134"/>
              </a:spcBef>
              <a:buClr>
                <a:srgbClr val="000000"/>
              </a:buClr>
              <a:buSzPct val="75000"/>
              <a:buFont typeface="Symbol" charset="2"/>
              <a:buChar char=""/>
            </a:pPr>
            <a:r>
              <a:rPr lang="it-IT" sz="1800" b="0" strike="noStrike" spc="-1">
                <a:latin typeface="Arial"/>
              </a:rPr>
              <a:t>Secondo livello struttura</a:t>
            </a:r>
          </a:p>
          <a:p>
            <a:pPr marL="1296000" lvl="2" indent="-288000">
              <a:spcBef>
                <a:spcPts val="850"/>
              </a:spcBef>
              <a:buClr>
                <a:srgbClr val="000000"/>
              </a:buClr>
              <a:buSzPct val="45000"/>
              <a:buFont typeface="Wingdings" charset="2"/>
              <a:buChar char=""/>
            </a:pPr>
            <a:r>
              <a:rPr lang="it-IT" sz="1800" b="0" strike="noStrike" spc="-1">
                <a:latin typeface="Arial"/>
              </a:rPr>
              <a:t>Terzo livello struttura</a:t>
            </a:r>
          </a:p>
          <a:p>
            <a:pPr marL="1728000" lvl="3" indent="-216000">
              <a:spcBef>
                <a:spcPts val="567"/>
              </a:spcBef>
              <a:buClr>
                <a:srgbClr val="000000"/>
              </a:buClr>
              <a:buSzPct val="75000"/>
              <a:buFont typeface="Symbol" charset="2"/>
              <a:buChar char=""/>
            </a:pPr>
            <a:r>
              <a:rPr lang="it-IT" sz="1800" b="0" strike="noStrike" spc="-1">
                <a:latin typeface="Arial"/>
              </a:rPr>
              <a:t>Quarto livello struttura</a:t>
            </a:r>
          </a:p>
          <a:p>
            <a:pPr marL="2160000" lvl="4" indent="-216000">
              <a:spcBef>
                <a:spcPts val="283"/>
              </a:spcBef>
              <a:buClr>
                <a:srgbClr val="000000"/>
              </a:buClr>
              <a:buSzPct val="45000"/>
              <a:buFont typeface="Wingdings" charset="2"/>
              <a:buChar char=""/>
            </a:pPr>
            <a:r>
              <a:rPr lang="it-IT" sz="1800" b="0" strike="noStrike" spc="-1">
                <a:latin typeface="Arial"/>
              </a:rPr>
              <a:t>Quinto livello struttura</a:t>
            </a:r>
          </a:p>
          <a:p>
            <a:pPr marL="2592000" lvl="5" indent="-216000">
              <a:spcBef>
                <a:spcPts val="283"/>
              </a:spcBef>
              <a:buClr>
                <a:srgbClr val="000000"/>
              </a:buClr>
              <a:buSzPct val="45000"/>
              <a:buFont typeface="Wingdings" charset="2"/>
              <a:buChar char=""/>
            </a:pPr>
            <a:r>
              <a:rPr lang="it-IT" sz="1800" b="0" strike="noStrike" spc="-1">
                <a:latin typeface="Arial"/>
              </a:rPr>
              <a:t>Sesto livello struttura</a:t>
            </a:r>
          </a:p>
          <a:p>
            <a:pPr marL="3024000" lvl="6" indent="-216000">
              <a:spcBef>
                <a:spcPts val="283"/>
              </a:spcBef>
              <a:buClr>
                <a:srgbClr val="000000"/>
              </a:buClr>
              <a:buSzPct val="45000"/>
              <a:buFont typeface="Wingdings" charset="2"/>
              <a:buChar char=""/>
            </a:pPr>
            <a:r>
              <a:rPr lang="it-IT" sz="1800" b="0" strike="noStrike" spc="-1">
                <a:latin typeface="Arial"/>
              </a:rPr>
              <a:t>Settimo livello struttura</a:t>
            </a:r>
          </a:p>
        </p:txBody>
      </p:sp>
      <p:sp>
        <p:nvSpPr>
          <p:cNvPr id="40"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1800" b="0" strike="noStrike" spc="-1">
                <a:latin typeface="Arial"/>
              </a:rPr>
              <a:t>Fai clic per modificare il formato del testo della struttura</a:t>
            </a:r>
          </a:p>
          <a:p>
            <a:pPr marL="864000" lvl="1" indent="-324000">
              <a:spcBef>
                <a:spcPts val="1134"/>
              </a:spcBef>
              <a:buClr>
                <a:srgbClr val="000000"/>
              </a:buClr>
              <a:buSzPct val="75000"/>
              <a:buFont typeface="Symbol" charset="2"/>
              <a:buChar char=""/>
            </a:pPr>
            <a:r>
              <a:rPr lang="it-IT" sz="1800" b="0" strike="noStrike" spc="-1">
                <a:latin typeface="Arial"/>
              </a:rPr>
              <a:t>Secondo livello struttura</a:t>
            </a:r>
          </a:p>
          <a:p>
            <a:pPr marL="1296000" lvl="2" indent="-288000">
              <a:spcBef>
                <a:spcPts val="850"/>
              </a:spcBef>
              <a:buClr>
                <a:srgbClr val="000000"/>
              </a:buClr>
              <a:buSzPct val="45000"/>
              <a:buFont typeface="Wingdings" charset="2"/>
              <a:buChar char=""/>
            </a:pPr>
            <a:r>
              <a:rPr lang="it-IT" sz="1800" b="0" strike="noStrike" spc="-1">
                <a:latin typeface="Arial"/>
              </a:rPr>
              <a:t>Terzo livello struttura</a:t>
            </a:r>
          </a:p>
          <a:p>
            <a:pPr marL="1728000" lvl="3" indent="-216000">
              <a:spcBef>
                <a:spcPts val="567"/>
              </a:spcBef>
              <a:buClr>
                <a:srgbClr val="000000"/>
              </a:buClr>
              <a:buSzPct val="75000"/>
              <a:buFont typeface="Symbol" charset="2"/>
              <a:buChar char=""/>
            </a:pPr>
            <a:r>
              <a:rPr lang="it-IT" sz="1800" b="0" strike="noStrike" spc="-1">
                <a:latin typeface="Arial"/>
              </a:rPr>
              <a:t>Quarto livello struttura</a:t>
            </a:r>
          </a:p>
          <a:p>
            <a:pPr marL="2160000" lvl="4" indent="-216000">
              <a:spcBef>
                <a:spcPts val="283"/>
              </a:spcBef>
              <a:buClr>
                <a:srgbClr val="000000"/>
              </a:buClr>
              <a:buSzPct val="45000"/>
              <a:buFont typeface="Wingdings" charset="2"/>
              <a:buChar char=""/>
            </a:pPr>
            <a:r>
              <a:rPr lang="it-IT" sz="1800" b="0" strike="noStrike" spc="-1">
                <a:latin typeface="Arial"/>
              </a:rPr>
              <a:t>Quinto livello struttura</a:t>
            </a:r>
          </a:p>
          <a:p>
            <a:pPr marL="2592000" lvl="5" indent="-216000">
              <a:spcBef>
                <a:spcPts val="283"/>
              </a:spcBef>
              <a:buClr>
                <a:srgbClr val="000000"/>
              </a:buClr>
              <a:buSzPct val="45000"/>
              <a:buFont typeface="Wingdings" charset="2"/>
              <a:buChar char=""/>
            </a:pPr>
            <a:r>
              <a:rPr lang="it-IT" sz="1800" b="0" strike="noStrike" spc="-1">
                <a:latin typeface="Arial"/>
              </a:rPr>
              <a:t>Sesto livello struttura</a:t>
            </a:r>
          </a:p>
          <a:p>
            <a:pPr marL="3024000" lvl="6" indent="-216000">
              <a:spcBef>
                <a:spcPts val="283"/>
              </a:spcBef>
              <a:buClr>
                <a:srgbClr val="000000"/>
              </a:buClr>
              <a:buSzPct val="45000"/>
              <a:buFont typeface="Wingdings" charset="2"/>
              <a:buChar char=""/>
            </a:pPr>
            <a:r>
              <a:rPr lang="it-IT" sz="1800" b="0" strike="noStrike" spc="-1">
                <a:latin typeface="Arial"/>
              </a:rPr>
              <a:t>Settimo livello struttura</a:t>
            </a:r>
          </a:p>
        </p:txBody>
      </p:sp>
    </p:spTree>
    <p:extLst>
      <p:ext uri="{BB962C8B-B14F-4D97-AF65-F5344CB8AC3E}">
        <p14:creationId xmlns:p14="http://schemas.microsoft.com/office/powerpoint/2010/main" val="166831887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it-IT" sz="4400" b="0" strike="noStrike" spc="-1">
                <a:latin typeface="Arial"/>
              </a:rPr>
              <a:t>Fai clic per modificare il formato del testo del titolo</a:t>
            </a:r>
          </a:p>
        </p:txBody>
      </p:sp>
      <p:sp>
        <p:nvSpPr>
          <p:cNvPr id="7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3200" b="0" strike="noStrike" spc="-1">
                <a:latin typeface="Arial"/>
              </a:rPr>
              <a:t>Fai clic per modificare il formato del testo della struttura</a:t>
            </a:r>
          </a:p>
          <a:p>
            <a:pPr marL="864000" lvl="1" indent="-324000">
              <a:spcBef>
                <a:spcPts val="1134"/>
              </a:spcBef>
              <a:buClr>
                <a:srgbClr val="000000"/>
              </a:buClr>
              <a:buSzPct val="75000"/>
              <a:buFont typeface="Symbol" charset="2"/>
              <a:buChar char=""/>
            </a:pPr>
            <a:r>
              <a:rPr lang="it-IT" sz="2800" b="0" strike="noStrike" spc="-1">
                <a:latin typeface="Arial"/>
              </a:rPr>
              <a:t>Secondo livello struttura</a:t>
            </a:r>
          </a:p>
          <a:p>
            <a:pPr marL="1296000" lvl="2" indent="-288000">
              <a:spcBef>
                <a:spcPts val="850"/>
              </a:spcBef>
              <a:buClr>
                <a:srgbClr val="000000"/>
              </a:buClr>
              <a:buSzPct val="45000"/>
              <a:buFont typeface="Wingdings" charset="2"/>
              <a:buChar char=""/>
            </a:pPr>
            <a:r>
              <a:rPr lang="it-IT" sz="2400" b="0" strike="noStrike" spc="-1">
                <a:latin typeface="Arial"/>
              </a:rPr>
              <a:t>Terzo livello struttura</a:t>
            </a:r>
          </a:p>
          <a:p>
            <a:pPr marL="1728000" lvl="3" indent="-216000">
              <a:spcBef>
                <a:spcPts val="567"/>
              </a:spcBef>
              <a:buClr>
                <a:srgbClr val="000000"/>
              </a:buClr>
              <a:buSzPct val="75000"/>
              <a:buFont typeface="Symbol" charset="2"/>
              <a:buChar char=""/>
            </a:pPr>
            <a:r>
              <a:rPr lang="it-IT" sz="2000" b="0" strike="noStrike" spc="-1">
                <a:latin typeface="Arial"/>
              </a:rPr>
              <a:t>Quarto livello struttura</a:t>
            </a:r>
          </a:p>
          <a:p>
            <a:pPr marL="2160000" lvl="4" indent="-216000">
              <a:spcBef>
                <a:spcPts val="283"/>
              </a:spcBef>
              <a:buClr>
                <a:srgbClr val="000000"/>
              </a:buClr>
              <a:buSzPct val="45000"/>
              <a:buFont typeface="Wingdings" charset="2"/>
              <a:buChar char=""/>
            </a:pPr>
            <a:r>
              <a:rPr lang="it-IT" sz="2000" b="0" strike="noStrike" spc="-1">
                <a:latin typeface="Arial"/>
              </a:rPr>
              <a:t>Quinto livello struttura</a:t>
            </a:r>
          </a:p>
          <a:p>
            <a:pPr marL="2592000" lvl="5" indent="-216000">
              <a:spcBef>
                <a:spcPts val="283"/>
              </a:spcBef>
              <a:buClr>
                <a:srgbClr val="000000"/>
              </a:buClr>
              <a:buSzPct val="45000"/>
              <a:buFont typeface="Wingdings" charset="2"/>
              <a:buChar char=""/>
            </a:pPr>
            <a:r>
              <a:rPr lang="it-IT" sz="2000" b="0" strike="noStrike" spc="-1">
                <a:latin typeface="Arial"/>
              </a:rPr>
              <a:t>Sesto livello struttura</a:t>
            </a:r>
          </a:p>
          <a:p>
            <a:pPr marL="3024000" lvl="6" indent="-216000">
              <a:spcBef>
                <a:spcPts val="283"/>
              </a:spcBef>
              <a:buClr>
                <a:srgbClr val="000000"/>
              </a:buClr>
              <a:buSzPct val="45000"/>
              <a:buFont typeface="Wingdings" charset="2"/>
              <a:buChar char=""/>
            </a:pPr>
            <a:r>
              <a:rPr lang="it-IT" sz="2000" b="0" strike="noStrike" spc="-1">
                <a:latin typeface="Arial"/>
              </a:rPr>
              <a:t>Settimo livello struttura</a:t>
            </a:r>
          </a:p>
        </p:txBody>
      </p:sp>
    </p:spTree>
    <p:extLst>
      <p:ext uri="{BB962C8B-B14F-4D97-AF65-F5344CB8AC3E}">
        <p14:creationId xmlns:p14="http://schemas.microsoft.com/office/powerpoint/2010/main" val="169622946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88655A7-1AB1-8659-CE7D-DFB2BD7E46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294AAAB-7719-C215-DA01-D07085628E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3B666C0-F73A-A7BE-054A-F922ED122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108B1-FFD5-254E-B247-A104B153495B}" type="datetimeFigureOut">
              <a:rPr lang="it-IT" smtClean="0"/>
              <a:t>26/02/2024</a:t>
            </a:fld>
            <a:endParaRPr lang="it-IT"/>
          </a:p>
        </p:txBody>
      </p:sp>
      <p:sp>
        <p:nvSpPr>
          <p:cNvPr id="5" name="Segnaposto piè di pagina 4">
            <a:extLst>
              <a:ext uri="{FF2B5EF4-FFF2-40B4-BE49-F238E27FC236}">
                <a16:creationId xmlns:a16="http://schemas.microsoft.com/office/drawing/2014/main" id="{52BCA16D-31CD-76CD-CA8A-44BFEB532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D51CFF3-8932-15F1-4F1A-D650FBAC7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B1C15-B2AA-2E4D-BC30-3BBA6F13C318}" type="slidenum">
              <a:rPr lang="it-IT" smtClean="0"/>
              <a:t>‹#›</a:t>
            </a:fld>
            <a:endParaRPr lang="it-IT"/>
          </a:p>
        </p:txBody>
      </p:sp>
    </p:spTree>
    <p:extLst>
      <p:ext uri="{BB962C8B-B14F-4D97-AF65-F5344CB8AC3E}">
        <p14:creationId xmlns:p14="http://schemas.microsoft.com/office/powerpoint/2010/main" val="196193603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1ADD4-8A0E-493F-80BE-9838D3C137E6}" type="datetimeFigureOut">
              <a:rPr lang="it-IT" smtClean="0"/>
              <a:t>26/02/2024</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CA9A2-0F54-4C13-9073-BB33D2AD3B07}" type="slidenum">
              <a:rPr lang="it-IT" smtClean="0"/>
              <a:t>‹#›</a:t>
            </a:fld>
            <a:endParaRPr lang="it-IT"/>
          </a:p>
        </p:txBody>
      </p:sp>
    </p:spTree>
    <p:extLst>
      <p:ext uri="{BB962C8B-B14F-4D97-AF65-F5344CB8AC3E}">
        <p14:creationId xmlns:p14="http://schemas.microsoft.com/office/powerpoint/2010/main" val="241962521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sw-teams.github.io/" TargetMode="External"/><Relationship Id="rId2" Type="http://schemas.openxmlformats.org/officeDocument/2006/relationships/hyperlink" Target="https://github.com/CSW-Teams/MS3-docs" TargetMode="Externa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Word_Document_EAB17B32.docx"/><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9.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8" Type="http://schemas.openxmlformats.org/officeDocument/2006/relationships/hyperlink" Target="http://www.github.com/CSW-Teams/MS3/issue/74" TargetMode="External"/><Relationship Id="rId3" Type="http://schemas.openxmlformats.org/officeDocument/2006/relationships/hyperlink" Target="https://github.com/CSW-Teams/MS3/issues/337" TargetMode="External"/><Relationship Id="rId7" Type="http://schemas.openxmlformats.org/officeDocument/2006/relationships/hyperlink" Target="https://github.com/CSW-Teams/MS3/issues/216" TargetMode="External"/><Relationship Id="rId2" Type="http://schemas.openxmlformats.org/officeDocument/2006/relationships/hyperlink" Target="https://github.com/CSW-Teams/MS3/issues/246" TargetMode="External"/><Relationship Id="rId1" Type="http://schemas.openxmlformats.org/officeDocument/2006/relationships/slideLayout" Target="../slideLayouts/slideLayout73.xml"/><Relationship Id="rId6" Type="http://schemas.openxmlformats.org/officeDocument/2006/relationships/hyperlink" Target="https://github.com/CSW-Teams/MS3/issues/7" TargetMode="External"/><Relationship Id="rId5" Type="http://schemas.openxmlformats.org/officeDocument/2006/relationships/hyperlink" Target="https://github.com/CSW-Teams/MS3/issues/73" TargetMode="External"/><Relationship Id="rId4" Type="http://schemas.openxmlformats.org/officeDocument/2006/relationships/hyperlink" Target="https://github.com/CSW-Teams/MS3/issues/30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raw.githack.com/CSW-Teams/MS3-docs/main/Confornto%20Scheduler/DocumentazioneEsperimenti.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51.xml"/><Relationship Id="rId4" Type="http://schemas.openxmlformats.org/officeDocument/2006/relationships/image" Target="../media/image41.sv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50.xml"/><Relationship Id="rId4" Type="http://schemas.openxmlformats.org/officeDocument/2006/relationships/image" Target="../media/image43.svg"/></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51.xml"/><Relationship Id="rId4" Type="http://schemas.openxmlformats.org/officeDocument/2006/relationships/image" Target="../media/image45.svg"/></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51.xml"/><Relationship Id="rId4" Type="http://schemas.openxmlformats.org/officeDocument/2006/relationships/image" Target="../media/image52.svg"/></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51.xml"/><Relationship Id="rId4" Type="http://schemas.openxmlformats.org/officeDocument/2006/relationships/image" Target="../media/image54.svg"/></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51.xml"/><Relationship Id="rId4" Type="http://schemas.openxmlformats.org/officeDocument/2006/relationships/image" Target="../media/image56.svg"/></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51.xml"/><Relationship Id="rId4" Type="http://schemas.openxmlformats.org/officeDocument/2006/relationships/image" Target="../media/image58.svg"/></Relationships>
</file>

<file path=ppt/slides/_rels/slide8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5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50.png"/></Relationships>
</file>

<file path=ppt/slides/_rels/slide8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5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50.png"/></Relationships>
</file>

<file path=ppt/slides/_rels/slide8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51.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 Id="rId9"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60.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hyperlink" Target="https://github.com/CSW-Teams/MS3/issues?q=is%3Aopen+is%3Aissue+label%3A%22Bug+%F0%9F%90%9E%22" TargetMode="Externa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hyperlink" Target="https://github.com/CSW-Teams/MS3-docs/blob/main/scheduler_testing_guide/scheduler_testing_guide.md" TargetMode="Externa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CSW-Teams/MS3-docs/blob/main/validation_suggestions/validation_suggestions.md" TargetMode="Externa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000" b="-2000"/>
          </a:stretch>
        </a:blipFill>
        <a:effectLst/>
      </p:bgPr>
    </p:bg>
    <p:spTree>
      <p:nvGrpSpPr>
        <p:cNvPr id="1" name=""/>
        <p:cNvGrpSpPr/>
        <p:nvPr/>
      </p:nvGrpSpPr>
      <p:grpSpPr>
        <a:xfrm>
          <a:off x="0" y="0"/>
          <a:ext cx="0" cy="0"/>
          <a:chOff x="0" y="0"/>
          <a:chExt cx="0" cy="0"/>
        </a:xfrm>
      </p:grpSpPr>
      <p:sp useBgFill="1">
        <p:nvSpPr>
          <p:cNvPr id="83" name="Freeform: Shape 9"/>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a:ea typeface="Calibri"/>
                <a:cs typeface="Calibri"/>
              </a:rPr>
              <a:t>MS3 – Medical Staff Shift </a:t>
            </a:r>
            <a:r>
              <a:rPr lang="en-US" sz="7200" spc="-1">
                <a:solidFill>
                  <a:srgbClr val="000000"/>
                </a:solidFill>
                <a:latin typeface="Calibri"/>
                <a:ea typeface="Calibri"/>
                <a:cs typeface="Calibri"/>
              </a:rPr>
              <a:t>Scheduler</a:t>
            </a:r>
            <a:endParaRPr lang="en-US" sz="7200" b="0" strike="noStrike" spc="-1">
              <a:solidFill>
                <a:srgbClr val="000000"/>
              </a:solidFill>
              <a:latin typeface="Calibri" panose="020F0502020204030204" pitchFamily="34" charset="0"/>
            </a:endParaRPr>
          </a:p>
        </p:txBody>
      </p:sp>
      <p:sp>
        <p:nvSpPr>
          <p:cNvPr id="86" name="PlaceHolder 2"/>
          <p:cNvSpPr>
            <a:spLocks noGrp="1"/>
          </p:cNvSpPr>
          <p:nvPr>
            <p:ph type="subTitle"/>
          </p:nvPr>
        </p:nvSpPr>
        <p:spPr>
          <a:xfrm>
            <a:off x="1966860" y="5807720"/>
            <a:ext cx="8256960" cy="630720"/>
          </a:xfrm>
          <a:prstGeom prst="rect">
            <a:avLst/>
          </a:prstGeom>
          <a:noFill/>
          <a:ln w="0">
            <a:noFill/>
          </a:ln>
        </p:spPr>
        <p:txBody>
          <a:bodyPr lIns="0" tIns="0" rIns="0" bIns="0" anchor="ctr">
            <a:normAutofit fontScale="62500" lnSpcReduction="20000"/>
          </a:bodyPr>
          <a:lstStyle/>
          <a:p>
            <a:pPr marL="228600" indent="0" algn="ctr">
              <a:lnSpc>
                <a:spcPct val="90000"/>
              </a:lnSpc>
              <a:spcBef>
                <a:spcPts val="1001"/>
              </a:spcBef>
              <a:buNone/>
              <a:tabLst>
                <a:tab pos="0" algn="l"/>
              </a:tabLst>
            </a:pPr>
            <a:r>
              <a:rPr lang="it-IT" sz="4400" b="0" strike="noStrike" spc="-1" err="1">
                <a:solidFill>
                  <a:srgbClr val="000000"/>
                </a:solidFill>
                <a:latin typeface="Calibri"/>
                <a:ea typeface="DejaVu Sans"/>
              </a:rPr>
              <a:t>Scrum</a:t>
            </a:r>
            <a:r>
              <a:rPr lang="it-IT" sz="4400" spc="-1" err="1">
                <a:solidFill>
                  <a:srgbClr val="000000"/>
                </a:solidFill>
                <a:latin typeface="Calibri"/>
                <a:ea typeface="DejaVu Sans"/>
              </a:rPr>
              <a:t>tastic</a:t>
            </a:r>
            <a:r>
              <a:rPr lang="it-IT" sz="4400" spc="-1">
                <a:solidFill>
                  <a:srgbClr val="000000"/>
                </a:solidFill>
                <a:latin typeface="Calibri"/>
                <a:ea typeface="DejaVu Sans"/>
              </a:rPr>
              <a:t> Team</a:t>
            </a:r>
          </a:p>
          <a:p>
            <a:pPr indent="0" algn="ctr">
              <a:spcBef>
                <a:spcPts val="1001"/>
              </a:spcBef>
              <a:buNone/>
              <a:tabLst>
                <a:tab pos="0" algn="l"/>
              </a:tabLst>
            </a:pPr>
            <a:r>
              <a:rPr lang="en-US" sz="2900" b="0" strike="noStrike" spc="-1">
                <a:solidFill>
                  <a:srgbClr val="000000"/>
                </a:solidFill>
                <a:latin typeface="Calibri"/>
                <a:ea typeface="Calibri"/>
                <a:cs typeface="Calibri"/>
              </a:rPr>
              <a:t>S. </a:t>
            </a:r>
            <a:r>
              <a:rPr lang="en-US" sz="2900" b="0" strike="noStrike" spc="-1" err="1">
                <a:solidFill>
                  <a:srgbClr val="000000"/>
                </a:solidFill>
                <a:latin typeface="Calibri"/>
                <a:ea typeface="Calibri"/>
                <a:cs typeface="Calibri"/>
              </a:rPr>
              <a:t>Bauco</a:t>
            </a:r>
            <a:r>
              <a:rPr lang="en-US" sz="2900" b="0" strike="noStrike" spc="-1">
                <a:solidFill>
                  <a:srgbClr val="000000"/>
                </a:solidFill>
                <a:latin typeface="Calibri"/>
                <a:ea typeface="Calibri"/>
                <a:cs typeface="Calibri"/>
              </a:rPr>
              <a:t>, D. D’Amico, M. </a:t>
            </a:r>
            <a:r>
              <a:rPr lang="en-US" sz="2900" b="0" strike="noStrike" spc="-1" err="1">
                <a:solidFill>
                  <a:srgbClr val="000000"/>
                </a:solidFill>
                <a:latin typeface="Calibri"/>
                <a:ea typeface="Calibri"/>
                <a:cs typeface="Calibri"/>
              </a:rPr>
              <a:t>Fanfarillo</a:t>
            </a:r>
            <a:r>
              <a:rPr lang="en-US" sz="2900" b="0" strike="noStrike" spc="-1">
                <a:solidFill>
                  <a:srgbClr val="000000"/>
                </a:solidFill>
                <a:latin typeface="Calibri"/>
                <a:ea typeface="Calibri"/>
                <a:cs typeface="Calibri"/>
              </a:rPr>
              <a:t>, M. Federico, S. </a:t>
            </a:r>
            <a:r>
              <a:rPr lang="en-US" sz="2900" spc="-1" err="1">
                <a:solidFill>
                  <a:srgbClr val="000000"/>
                </a:solidFill>
                <a:latin typeface="Calibri"/>
                <a:ea typeface="Calibri"/>
                <a:cs typeface="Calibri"/>
              </a:rPr>
              <a:t>Opriscan</a:t>
            </a:r>
            <a:r>
              <a:rPr lang="en-US" sz="2900" spc="-1">
                <a:solidFill>
                  <a:srgbClr val="000000"/>
                </a:solidFill>
                <a:latin typeface="Calibri"/>
                <a:ea typeface="Calibri"/>
                <a:cs typeface="Calibri"/>
              </a:rPr>
              <a:t>, S. </a:t>
            </a:r>
            <a:r>
              <a:rPr lang="en-US" sz="2900" spc="-1" err="1">
                <a:solidFill>
                  <a:srgbClr val="000000"/>
                </a:solidFill>
                <a:latin typeface="Calibri"/>
                <a:ea typeface="Calibri"/>
                <a:cs typeface="Calibri"/>
              </a:rPr>
              <a:t>Staccone</a:t>
            </a:r>
            <a:r>
              <a:rPr lang="en-US" sz="2900" spc="-1">
                <a:solidFill>
                  <a:srgbClr val="000000"/>
                </a:solidFill>
                <a:latin typeface="Calibri"/>
                <a:ea typeface="Calibri"/>
                <a:cs typeface="Calibri"/>
              </a:rPr>
              <a:t>, M. Stanzione</a:t>
            </a:r>
            <a:endParaRPr lang="en-US" sz="2900" b="0" strike="noStrike" spc="-1">
              <a:solidFill>
                <a:srgbClr val="000000"/>
              </a:solidFill>
              <a:latin typeface="Calibri"/>
              <a:ea typeface="Calibri"/>
              <a:cs typeface="Calibri"/>
            </a:endParaRPr>
          </a:p>
        </p:txBody>
      </p:sp>
      <p:sp>
        <p:nvSpPr>
          <p:cNvPr id="87" name="Rectangle 13"/>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6" name="PlaceHolder 2">
            <a:extLst>
              <a:ext uri="{FF2B5EF4-FFF2-40B4-BE49-F238E27FC236}">
                <a16:creationId xmlns:a16="http://schemas.microsoft.com/office/drawing/2014/main" id="{66CC2A08-5851-7247-9F16-CFA7FC477B7E}"/>
              </a:ext>
            </a:extLst>
          </p:cNvPr>
          <p:cNvSpPr txBox="1">
            <a:spLocks/>
          </p:cNvSpPr>
          <p:nvPr/>
        </p:nvSpPr>
        <p:spPr>
          <a:xfrm>
            <a:off x="1966859" y="4902440"/>
            <a:ext cx="8256960" cy="630720"/>
          </a:xfrm>
          <a:prstGeom prst="rect">
            <a:avLst/>
          </a:prstGeom>
          <a:noFill/>
          <a:ln w="0">
            <a:noFill/>
          </a:ln>
        </p:spPr>
        <p:txBody>
          <a:bodyPr lIns="0" tIns="0" rIns="0" bIns="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ctr" defTabSz="914400" rtl="0" eaLnBrk="1" fontAlgn="auto" latinLnBrk="0" hangingPunct="1">
              <a:lnSpc>
                <a:spcPct val="90000"/>
              </a:lnSpc>
              <a:spcBef>
                <a:spcPts val="1001"/>
              </a:spcBef>
              <a:spcAft>
                <a:spcPts val="0"/>
              </a:spcAft>
              <a:buClrTx/>
              <a:buSzTx/>
              <a:buFont typeface="Arial" panose="020B0604020202020204" pitchFamily="34" charset="0"/>
              <a:buNone/>
              <a:tabLst>
                <a:tab pos="0" algn="l"/>
              </a:tabLst>
              <a:defRPr/>
            </a:pPr>
            <a:r>
              <a:rPr kumimoji="0" lang="it-IT" sz="2400" b="0" i="0" u="none" strike="noStrike" kern="1200" cap="none" spc="-1" normalizeH="0" baseline="0" noProof="0">
                <a:ln>
                  <a:noFill/>
                </a:ln>
                <a:solidFill>
                  <a:srgbClr val="000000"/>
                </a:solidFill>
                <a:effectLst/>
                <a:uLnTx/>
                <a:uFillTx/>
                <a:latin typeface="Calibri"/>
                <a:ea typeface="DejaVu Sans"/>
                <a:cs typeface="+mn-cs"/>
              </a:rPr>
              <a:t>Fase manutentiva-estensiva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337D1-85E5-9E37-260B-01816A80C9D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6AB1E8-C139-E67B-5A84-47B66A8E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FCB6BC-2DC4-7F47-DD62-A65A95FCA572}"/>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AE7ABF7F-8F37-978C-DF48-AB7A306EA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diagramma, Piano, Disegno tecnico&#10;&#10;Descrizione generata automaticamente">
            <a:extLst>
              <a:ext uri="{FF2B5EF4-FFF2-40B4-BE49-F238E27FC236}">
                <a16:creationId xmlns:a16="http://schemas.microsoft.com/office/drawing/2014/main" id="{05F3F131-F5A7-D221-40D9-078CF43280E8}"/>
              </a:ext>
            </a:extLst>
          </p:cNvPr>
          <p:cNvPicPr>
            <a:picLocks noChangeAspect="1"/>
          </p:cNvPicPr>
          <p:nvPr/>
        </p:nvPicPr>
        <p:blipFill>
          <a:blip r:embed="rId3"/>
          <a:stretch>
            <a:fillRect/>
          </a:stretch>
        </p:blipFill>
        <p:spPr>
          <a:xfrm>
            <a:off x="-3689" y="1358325"/>
            <a:ext cx="12197738" cy="5499090"/>
          </a:xfrm>
          <a:prstGeom prst="rect">
            <a:avLst/>
          </a:prstGeom>
        </p:spPr>
      </p:pic>
    </p:spTree>
    <p:extLst>
      <p:ext uri="{BB962C8B-B14F-4D97-AF65-F5344CB8AC3E}">
        <p14:creationId xmlns:p14="http://schemas.microsoft.com/office/powerpoint/2010/main" val="12193555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6" name="PlaceHolder 2"/>
          <p:cNvSpPr>
            <a:spLocks noGrp="1"/>
          </p:cNvSpPr>
          <p:nvPr>
            <p:ph/>
          </p:nvPr>
        </p:nvSpPr>
        <p:spPr>
          <a:xfrm>
            <a:off x="553155" y="3041174"/>
            <a:ext cx="10971300" cy="2594467"/>
          </a:xfrm>
          <a:prstGeom prst="rect">
            <a:avLst/>
          </a:prstGeom>
          <a:noFill/>
          <a:ln w="0">
            <a:noFill/>
          </a:ln>
        </p:spPr>
        <p:txBody>
          <a:bodyPr lIns="0" tIns="0" rIns="0" bIns="0" anchor="t">
            <a:normAutofit/>
          </a:bodyPr>
          <a:lstStyle/>
          <a:p>
            <a:pPr marL="701675" indent="-571500" algn="l">
              <a:spcBef>
                <a:spcPts val="1714"/>
              </a:spcBef>
              <a:buClr>
                <a:srgbClr val="000000"/>
              </a:buClr>
              <a:buSzPct val="45000"/>
              <a:buFont typeface="Arial"/>
              <a:buChar char="•"/>
            </a:pPr>
            <a:r>
              <a:rPr lang="zxx" sz="3850" spc="-1" err="1">
                <a:solidFill>
                  <a:srgbClr val="000000"/>
                </a:solidFill>
                <a:latin typeface="Calibri"/>
                <a:cs typeface="Calibri"/>
              </a:rPr>
              <a:t>Oltre</a:t>
            </a:r>
            <a:r>
              <a:rPr lang="zxx" sz="3850" spc="-1">
                <a:solidFill>
                  <a:srgbClr val="000000"/>
                </a:solidFill>
                <a:latin typeface="Calibri"/>
                <a:cs typeface="Calibri"/>
              </a:rPr>
              <a:t> ad aver </a:t>
            </a:r>
            <a:r>
              <a:rPr lang="zxx" sz="3850" spc="-1" err="1">
                <a:solidFill>
                  <a:srgbClr val="000000"/>
                </a:solidFill>
                <a:latin typeface="Calibri"/>
                <a:cs typeface="Calibri"/>
              </a:rPr>
              <a:t>esteso</a:t>
            </a:r>
            <a:r>
              <a:rPr lang="zxx" sz="3850" spc="-1">
                <a:solidFill>
                  <a:srgbClr val="000000"/>
                </a:solidFill>
                <a:latin typeface="Calibri"/>
                <a:cs typeface="Calibri"/>
              </a:rPr>
              <a:t> la </a:t>
            </a:r>
            <a:r>
              <a:rPr lang="zxx" sz="3850" spc="-1" err="1">
                <a:solidFill>
                  <a:srgbClr val="000000"/>
                </a:solidFill>
                <a:latin typeface="Calibri"/>
                <a:cs typeface="Calibri"/>
              </a:rPr>
              <a:t>documentazione</a:t>
            </a:r>
            <a:r>
              <a:rPr lang="zxx" sz="3850" spc="-1">
                <a:solidFill>
                  <a:srgbClr val="000000"/>
                </a:solidFill>
                <a:latin typeface="Calibri"/>
                <a:cs typeface="Calibri"/>
              </a:rPr>
              <a:t> </a:t>
            </a:r>
            <a:r>
              <a:rPr lang="zxx" sz="3850" spc="-1" err="1">
                <a:solidFill>
                  <a:srgbClr val="000000"/>
                </a:solidFill>
                <a:latin typeface="Calibri"/>
                <a:cs typeface="Calibri"/>
              </a:rPr>
              <a:t>presente</a:t>
            </a:r>
            <a:r>
              <a:rPr lang="zxx" sz="3850" spc="-1">
                <a:solidFill>
                  <a:srgbClr val="000000"/>
                </a:solidFill>
                <a:latin typeface="Calibri"/>
                <a:cs typeface="Calibri"/>
              </a:rPr>
              <a:t> </a:t>
            </a:r>
            <a:r>
              <a:rPr lang="zxx" sz="3850" spc="-1" err="1">
                <a:solidFill>
                  <a:srgbClr val="000000"/>
                </a:solidFill>
                <a:latin typeface="Calibri"/>
                <a:cs typeface="Calibri"/>
              </a:rPr>
              <a:t>su</a:t>
            </a:r>
            <a:r>
              <a:rPr lang="zxx" sz="3850" spc="-1">
                <a:solidFill>
                  <a:srgbClr val="000000"/>
                </a:solidFill>
                <a:latin typeface="Calibri"/>
                <a:cs typeface="Calibri"/>
              </a:rPr>
              <a:t> </a:t>
            </a:r>
            <a:r>
              <a:rPr lang="zxx" sz="3850" spc="-1">
                <a:solidFill>
                  <a:srgbClr val="000000"/>
                </a:solidFill>
                <a:latin typeface="Calibri"/>
                <a:cs typeface="Calibri"/>
                <a:hlinkClick r:id="rId2"/>
              </a:rPr>
              <a:t>MS3-docs</a:t>
            </a:r>
            <a:r>
              <a:rPr lang="zxx" sz="3850" spc="-1">
                <a:solidFill>
                  <a:srgbClr val="000000"/>
                </a:solidFill>
                <a:latin typeface="Calibri"/>
                <a:cs typeface="Calibri"/>
              </a:rPr>
              <a:t>,</a:t>
            </a:r>
            <a:endParaRPr lang="en-US" sz="3850" spc="-1">
              <a:solidFill>
                <a:srgbClr val="000000"/>
              </a:solidFill>
              <a:latin typeface="Calibri"/>
              <a:cs typeface="Calibri"/>
            </a:endParaRPr>
          </a:p>
          <a:p>
            <a:pPr marL="701675" indent="-571500" algn="l">
              <a:spcBef>
                <a:spcPts val="1714"/>
              </a:spcBef>
              <a:buClr>
                <a:srgbClr val="000000"/>
              </a:buClr>
              <a:buSzPct val="45000"/>
              <a:buFont typeface="Arial"/>
              <a:buChar char="•"/>
            </a:pPr>
            <a:r>
              <a:rPr lang="zxx" sz="3850" spc="-1">
                <a:solidFill>
                  <a:srgbClr val="000000"/>
                </a:solidFill>
                <a:latin typeface="Calibri"/>
                <a:cs typeface="Calibri"/>
              </a:rPr>
              <a:t>Si è </a:t>
            </a:r>
            <a:r>
              <a:rPr lang="zxx" sz="3850" spc="-1" err="1">
                <a:solidFill>
                  <a:srgbClr val="000000"/>
                </a:solidFill>
                <a:latin typeface="Calibri"/>
                <a:cs typeface="Calibri"/>
              </a:rPr>
              <a:t>generata</a:t>
            </a:r>
            <a:r>
              <a:rPr lang="zxx" sz="3850" spc="-1">
                <a:solidFill>
                  <a:srgbClr val="000000"/>
                </a:solidFill>
                <a:latin typeface="Calibri"/>
                <a:cs typeface="Calibri"/>
              </a:rPr>
              <a:t> la </a:t>
            </a:r>
            <a:r>
              <a:rPr lang="zxx" sz="3850" i="1" spc="-1" err="1">
                <a:solidFill>
                  <a:srgbClr val="000000"/>
                </a:solidFill>
                <a:latin typeface="Calibri"/>
                <a:cs typeface="Calibri"/>
              </a:rPr>
              <a:t>javadoc</a:t>
            </a:r>
            <a:r>
              <a:rPr lang="zxx" sz="3850" spc="-1">
                <a:solidFill>
                  <a:srgbClr val="000000"/>
                </a:solidFill>
                <a:latin typeface="Calibri"/>
                <a:cs typeface="Calibri"/>
              </a:rPr>
              <a:t> del </a:t>
            </a:r>
            <a:r>
              <a:rPr lang="zxx" sz="3850" spc="-1" err="1">
                <a:solidFill>
                  <a:srgbClr val="000000"/>
                </a:solidFill>
                <a:latin typeface="Calibri"/>
                <a:cs typeface="Calibri"/>
              </a:rPr>
              <a:t>progetto</a:t>
            </a:r>
            <a:r>
              <a:rPr lang="zxx" sz="3850" spc="-1">
                <a:solidFill>
                  <a:srgbClr val="000000"/>
                </a:solidFill>
                <a:latin typeface="Calibri"/>
                <a:cs typeface="Calibri"/>
              </a:rPr>
              <a:t>, </a:t>
            </a:r>
            <a:r>
              <a:rPr lang="zxx" sz="3850" spc="-1" err="1">
                <a:solidFill>
                  <a:srgbClr val="000000"/>
                </a:solidFill>
                <a:latin typeface="Calibri"/>
                <a:cs typeface="Calibri"/>
              </a:rPr>
              <a:t>consultabile</a:t>
            </a:r>
            <a:r>
              <a:rPr lang="zxx" sz="3850" spc="-1">
                <a:solidFill>
                  <a:srgbClr val="000000"/>
                </a:solidFill>
                <a:latin typeface="Calibri"/>
                <a:cs typeface="Calibri"/>
              </a:rPr>
              <a:t> al </a:t>
            </a:r>
            <a:r>
              <a:rPr lang="zxx" sz="3850" spc="-1" err="1">
                <a:solidFill>
                  <a:srgbClr val="000000"/>
                </a:solidFill>
                <a:latin typeface="Calibri"/>
                <a:cs typeface="Calibri"/>
              </a:rPr>
              <a:t>seguente</a:t>
            </a:r>
            <a:r>
              <a:rPr lang="zxx" sz="3850" spc="-1">
                <a:solidFill>
                  <a:srgbClr val="000000"/>
                </a:solidFill>
                <a:latin typeface="Calibri"/>
                <a:cs typeface="Calibri"/>
              </a:rPr>
              <a:t> </a:t>
            </a:r>
            <a:r>
              <a:rPr lang="zxx" sz="3850" spc="-1">
                <a:solidFill>
                  <a:srgbClr val="000000"/>
                </a:solidFill>
                <a:latin typeface="Calibri"/>
                <a:cs typeface="Calibri"/>
                <a:hlinkClick r:id="rId3"/>
              </a:rPr>
              <a:t>sito</a:t>
            </a:r>
            <a:r>
              <a:rPr lang="zxx" sz="3850" spc="-1">
                <a:solidFill>
                  <a:srgbClr val="000000"/>
                </a:solidFill>
                <a:latin typeface="Calibri"/>
                <a:cs typeface="Calibri"/>
              </a:rPr>
              <a:t>.</a:t>
            </a:r>
            <a:endParaRPr lang="en-US" sz="3850" spc="-1">
              <a:solidFill>
                <a:srgbClr val="000000"/>
              </a:solidFill>
              <a:latin typeface="Calibri"/>
              <a:cs typeface="Calibri"/>
            </a:endParaRPr>
          </a:p>
        </p:txBody>
      </p:sp>
      <p:sp>
        <p:nvSpPr>
          <p:cNvPr id="57" name="TextBox 56"/>
          <p:cNvSpPr txBox="1"/>
          <p:nvPr/>
        </p:nvSpPr>
        <p:spPr>
          <a:xfrm>
            <a:off x="553154" y="1483361"/>
            <a:ext cx="4371279" cy="728401"/>
          </a:xfrm>
          <a:prstGeom prst="rect">
            <a:avLst/>
          </a:prstGeom>
          <a:noFill/>
          <a:ln w="0">
            <a:noFill/>
          </a:ln>
        </p:spPr>
        <p:txBody>
          <a:bodyPr lIns="108847" tIns="54423" rIns="108847" bIns="54423" anchor="t">
            <a:noAutofit/>
          </a:bodyPr>
          <a:lstStyle/>
          <a:p>
            <a:pPr defTabSz="1105875"/>
            <a:r>
              <a:rPr lang="zxx" sz="4354" spc="-1">
                <a:solidFill>
                  <a:srgbClr val="000000"/>
                </a:solidFill>
                <a:latin typeface="Calibri" panose="020F0502020204030204" pitchFamily="34" charset="0"/>
              </a:rPr>
              <a:t>Documentazione</a:t>
            </a:r>
            <a:endParaRPr lang="en-US" sz="4354" spc="-1">
              <a:solidFill>
                <a:srgbClr val="000000"/>
              </a:solidFill>
              <a:latin typeface="Calibri" panose="020F0502020204030204" pitchFamily="34" charset="0"/>
            </a:endParaRPr>
          </a:p>
        </p:txBody>
      </p:sp>
      <p:sp>
        <p:nvSpPr>
          <p:cNvPr id="2" name="sketch line">
            <a:extLst>
              <a:ext uri="{FF2B5EF4-FFF2-40B4-BE49-F238E27FC236}">
                <a16:creationId xmlns:a16="http://schemas.microsoft.com/office/drawing/2014/main" id="{4DFEEFD8-F912-1FE5-2328-ECEFB11FD773}"/>
              </a:ext>
            </a:extLst>
          </p:cNvPr>
          <p:cNvSpPr/>
          <p:nvPr/>
        </p:nvSpPr>
        <p:spPr>
          <a:xfrm>
            <a:off x="883865" y="140077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rimo piano di un cronometro">
            <a:extLst>
              <a:ext uri="{FF2B5EF4-FFF2-40B4-BE49-F238E27FC236}">
                <a16:creationId xmlns:a16="http://schemas.microsoft.com/office/drawing/2014/main" id="{1E05204E-38AD-FD36-F2DB-1CB48B26B995}"/>
              </a:ext>
            </a:extLst>
          </p:cNvPr>
          <p:cNvPicPr>
            <a:picLocks noChangeAspect="1"/>
          </p:cNvPicPr>
          <p:nvPr/>
        </p:nvPicPr>
        <p:blipFill rotWithShape="1">
          <a:blip r:embed="rId2">
            <a:alphaModFix amt="50000"/>
          </a:blip>
          <a:srcRect r="-1" b="15708"/>
          <a:stretch/>
        </p:blipFill>
        <p:spPr>
          <a:xfrm>
            <a:off x="20" y="10"/>
            <a:ext cx="12191980" cy="6857990"/>
          </a:xfrm>
          <a:prstGeom prst="rect">
            <a:avLst/>
          </a:prstGeom>
        </p:spPr>
      </p:pic>
      <p:sp>
        <p:nvSpPr>
          <p:cNvPr id="2" name="Titolo 1">
            <a:extLst>
              <a:ext uri="{FF2B5EF4-FFF2-40B4-BE49-F238E27FC236}">
                <a16:creationId xmlns:a16="http://schemas.microsoft.com/office/drawing/2014/main" id="{39F33382-74B8-ABA0-06AB-1B3B2ADC307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defTabSz="914400"/>
            <a:r>
              <a:rPr lang="en-US" sz="6600">
                <a:solidFill>
                  <a:schemeClr val="bg1"/>
                </a:solidFill>
                <a:latin typeface="+mj-lt"/>
              </a:rPr>
              <a:t>Grazie dell'attenzione!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19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337D1-85E5-9E37-260B-01816A80C9D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6AB1E8-C139-E67B-5A84-47B66A8E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FCB6BC-2DC4-7F47-DD62-A65A95FCA572}"/>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AE7ABF7F-8F37-978C-DF48-AB7A306EA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descr="Immagine che contiene testo, diagramma, Piano, Parallelo&#10;&#10;Descrizione generata automaticamente">
            <a:extLst>
              <a:ext uri="{FF2B5EF4-FFF2-40B4-BE49-F238E27FC236}">
                <a16:creationId xmlns:a16="http://schemas.microsoft.com/office/drawing/2014/main" id="{293FBBC2-8BE3-82CF-A268-CF405F4C06CC}"/>
              </a:ext>
            </a:extLst>
          </p:cNvPr>
          <p:cNvPicPr>
            <a:picLocks noChangeAspect="1"/>
          </p:cNvPicPr>
          <p:nvPr/>
        </p:nvPicPr>
        <p:blipFill>
          <a:blip r:embed="rId3"/>
          <a:stretch>
            <a:fillRect/>
          </a:stretch>
        </p:blipFill>
        <p:spPr>
          <a:xfrm>
            <a:off x="522683" y="1319939"/>
            <a:ext cx="11120804" cy="5535477"/>
          </a:xfrm>
          <a:prstGeom prst="rect">
            <a:avLst/>
          </a:prstGeom>
        </p:spPr>
      </p:pic>
    </p:spTree>
    <p:extLst>
      <p:ext uri="{BB962C8B-B14F-4D97-AF65-F5344CB8AC3E}">
        <p14:creationId xmlns:p14="http://schemas.microsoft.com/office/powerpoint/2010/main" val="287015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337D1-85E5-9E37-260B-01816A80C9D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6AB1E8-C139-E67B-5A84-47B66A8E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FCB6BC-2DC4-7F47-DD62-A65A95FCA572}"/>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AE7ABF7F-8F37-978C-DF48-AB7A306EA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magine 3" descr="Immagine che contiene disegno, testo, schizzo, diagramma&#10;&#10;Descrizione generata automaticamente">
            <a:extLst>
              <a:ext uri="{FF2B5EF4-FFF2-40B4-BE49-F238E27FC236}">
                <a16:creationId xmlns:a16="http://schemas.microsoft.com/office/drawing/2014/main" id="{A08806ED-25F8-AC8A-A6F1-2303247E2BBA}"/>
              </a:ext>
            </a:extLst>
          </p:cNvPr>
          <p:cNvPicPr>
            <a:picLocks noChangeAspect="1"/>
          </p:cNvPicPr>
          <p:nvPr/>
        </p:nvPicPr>
        <p:blipFill>
          <a:blip r:embed="rId3"/>
          <a:stretch>
            <a:fillRect/>
          </a:stretch>
        </p:blipFill>
        <p:spPr>
          <a:xfrm>
            <a:off x="439119" y="1336826"/>
            <a:ext cx="11300847" cy="5527534"/>
          </a:xfrm>
          <a:prstGeom prst="rect">
            <a:avLst/>
          </a:prstGeom>
        </p:spPr>
      </p:pic>
    </p:spTree>
    <p:extLst>
      <p:ext uri="{BB962C8B-B14F-4D97-AF65-F5344CB8AC3E}">
        <p14:creationId xmlns:p14="http://schemas.microsoft.com/office/powerpoint/2010/main" val="117651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8CE40860-9C1F-BF7D-8A58-ED5AEE4AC879}"/>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68465153-E204-DF41-0169-A24364A077C3}"/>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8A9AD043-6627-1050-B201-5664D923905D}"/>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0+</a:t>
            </a:r>
          </a:p>
        </p:txBody>
      </p:sp>
      <p:sp>
        <p:nvSpPr>
          <p:cNvPr id="87" name="Rectangle 13">
            <a:extLst>
              <a:ext uri="{FF2B5EF4-FFF2-40B4-BE49-F238E27FC236}">
                <a16:creationId xmlns:a16="http://schemas.microsoft.com/office/drawing/2014/main" id="{22C6C43F-1477-B24C-1B0A-5633A8B3ECAA}"/>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E41F0147-1AC7-F56B-2033-B7385D3B1911}"/>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13</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/11/2023 – </a:t>
            </a:r>
            <a:r>
              <a:rPr lang="it-IT" sz="3386" spc="-1">
                <a:solidFill>
                  <a:srgbClr val="000000"/>
                </a:solidFill>
                <a:latin typeface="Calibri" panose="020F0502020204030204"/>
                <a:ea typeface="DejaVu Sans"/>
              </a:rPr>
              <a:t>27</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/11/2023</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23016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B7302-515F-6A74-0D09-1949AC35D76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DC7983-51B8-D980-9105-8BE5E6D78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A743F3-84D3-BBFC-345F-6EED2BD4B459}"/>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60CE7AAB-3A3A-4BA0-1486-F5BF9CE3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77146A69-F9B8-F9BE-049E-8C20CC656E91}"/>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3600" b="1">
                <a:cs typeface="Calibri"/>
              </a:rPr>
              <a:t>Durata</a:t>
            </a:r>
            <a:r>
              <a:rPr lang="it-IT" sz="3600">
                <a:cs typeface="Calibri"/>
              </a:rPr>
              <a:t>: 2 settimane</a:t>
            </a:r>
            <a:endParaRPr lang="it-IT" sz="3600"/>
          </a:p>
          <a:p>
            <a:r>
              <a:rPr lang="it-IT" sz="3600" b="1"/>
              <a:t>Periodo</a:t>
            </a:r>
            <a:r>
              <a:rPr lang="it-IT" sz="3600"/>
              <a:t>: 13/11/2023 - 26/11/2023</a:t>
            </a:r>
            <a:endParaRPr lang="it-IT" sz="3600">
              <a:cs typeface="Calibri"/>
            </a:endParaRPr>
          </a:p>
          <a:p>
            <a:r>
              <a:rPr lang="it-IT" sz="3600" b="1"/>
              <a:t>Attività principali</a:t>
            </a:r>
            <a:r>
              <a:rPr lang="it-IT" sz="3600"/>
              <a:t>:</a:t>
            </a:r>
            <a:endParaRPr lang="it-IT"/>
          </a:p>
          <a:p>
            <a:pPr lvl="1"/>
            <a:r>
              <a:rPr lang="it-IT" sz="3200"/>
              <a:t>Raffinazione degli Use Case </a:t>
            </a:r>
            <a:r>
              <a:rPr lang="it-IT" sz="3200" err="1"/>
              <a:t>Diagram</a:t>
            </a:r>
            <a:r>
              <a:rPr lang="it-IT" sz="3200"/>
              <a:t> a seguito delle delucidazioni avute nello </a:t>
            </a:r>
            <a:r>
              <a:rPr lang="it-IT" sz="3200" err="1"/>
              <a:t>Scrum</a:t>
            </a:r>
            <a:r>
              <a:rPr lang="it-IT" sz="3200"/>
              <a:t> Meeting dello sprint 0.</a:t>
            </a:r>
            <a:endParaRPr lang="it-IT" sz="3200">
              <a:cs typeface="Calibri"/>
            </a:endParaRPr>
          </a:p>
          <a:p>
            <a:pPr lvl="1"/>
            <a:r>
              <a:rPr lang="it-IT" sz="3200"/>
              <a:t>Test dell’applicazione, effettuato</a:t>
            </a:r>
            <a:r>
              <a:rPr lang="it-IT" sz="3200" spc="-1"/>
              <a:t> applicando il Domain </a:t>
            </a:r>
            <a:r>
              <a:rPr lang="it-IT" sz="3200" spc="-1" err="1"/>
              <a:t>Partitioning</a:t>
            </a:r>
            <a:r>
              <a:rPr lang="it-IT" sz="3200" spc="-1"/>
              <a:t> dei parametri delle funzioni testate.</a:t>
            </a:r>
            <a:endParaRPr lang="it-IT" sz="3200"/>
          </a:p>
        </p:txBody>
      </p:sp>
    </p:spTree>
    <p:extLst>
      <p:ext uri="{BB962C8B-B14F-4D97-AF65-F5344CB8AC3E}">
        <p14:creationId xmlns:p14="http://schemas.microsoft.com/office/powerpoint/2010/main" val="113763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B7302-515F-6A74-0D09-1949AC35D76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DC7983-51B8-D980-9105-8BE5E6D78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A743F3-84D3-BBFC-345F-6EED2BD4B459}"/>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60CE7AAB-3A3A-4BA0-1486-F5BF9CE3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diagramma, Carattere, Parallelo&#10;&#10;Descrizione generata automaticamente">
            <a:extLst>
              <a:ext uri="{FF2B5EF4-FFF2-40B4-BE49-F238E27FC236}">
                <a16:creationId xmlns:a16="http://schemas.microsoft.com/office/drawing/2014/main" id="{222C8E4A-E439-BF96-1869-502A6B69E134}"/>
              </a:ext>
            </a:extLst>
          </p:cNvPr>
          <p:cNvPicPr>
            <a:picLocks noChangeAspect="1"/>
          </p:cNvPicPr>
          <p:nvPr/>
        </p:nvPicPr>
        <p:blipFill>
          <a:blip r:embed="rId3"/>
          <a:stretch>
            <a:fillRect/>
          </a:stretch>
        </p:blipFill>
        <p:spPr>
          <a:xfrm>
            <a:off x="309967" y="1325732"/>
            <a:ext cx="11559151" cy="5536806"/>
          </a:xfrm>
          <a:prstGeom prst="rect">
            <a:avLst/>
          </a:prstGeom>
        </p:spPr>
      </p:pic>
    </p:spTree>
    <p:extLst>
      <p:ext uri="{BB962C8B-B14F-4D97-AF65-F5344CB8AC3E}">
        <p14:creationId xmlns:p14="http://schemas.microsoft.com/office/powerpoint/2010/main" val="175664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A2B38C-3D60-4FE4-AD6C-44F46D100A72}"/>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1213957-E913-7D8B-D6E8-5DC54CA2D9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027EFD-A264-0093-F833-8CC5B92BF0F6}"/>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35616E9B-4831-1A15-CCE5-1BE53AF08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500DD53-AE4F-356C-6B9F-D4B352A0567A}"/>
              </a:ext>
            </a:extLst>
          </p:cNvPr>
          <p:cNvSpPr>
            <a:spLocks noGrp="1"/>
          </p:cNvSpPr>
          <p:nvPr>
            <p:ph idx="1"/>
          </p:nvPr>
        </p:nvSpPr>
        <p:spPr>
          <a:xfrm>
            <a:off x="838200" y="1929384"/>
            <a:ext cx="10515600" cy="4251960"/>
          </a:xfrm>
        </p:spPr>
        <p:txBody>
          <a:bodyPr>
            <a:noAutofit/>
          </a:bodyPr>
          <a:lstStyle/>
          <a:p>
            <a:r>
              <a:rPr lang="it-IT" sz="3600" b="1"/>
              <a:t>Esito</a:t>
            </a:r>
            <a:r>
              <a:rPr lang="it-IT" sz="3600"/>
              <a:t>: lo sprint è andato a buon fine. Infatti:</a:t>
            </a:r>
          </a:p>
          <a:p>
            <a:pPr lvl="1"/>
            <a:r>
              <a:rPr lang="it-IT" sz="3000" b="0" strike="noStrike" spc="-1"/>
              <a:t>Si è riusciti a testare tutte le classi Controller del sistema.</a:t>
            </a:r>
          </a:p>
          <a:p>
            <a:pPr lvl="1"/>
            <a:r>
              <a:rPr lang="it-IT" sz="3000" spc="-1"/>
              <a:t>Sono stati trovati diversi bug e diverse problematiche, il cui fix è avvenuto nello sprint successivo (sprint 1).</a:t>
            </a:r>
          </a:p>
          <a:p>
            <a:pPr lvl="1"/>
            <a:r>
              <a:rPr lang="it-IT" sz="3000" b="0" strike="noStrike" spc="-1"/>
              <a:t>Tra i </a:t>
            </a:r>
            <a:r>
              <a:rPr lang="it-IT" sz="3000" spc="-1"/>
              <a:t>bug riscontrati abbiamo il fallimento del metodo </a:t>
            </a:r>
            <a:r>
              <a:rPr lang="it-IT" sz="3000" i="1" spc="-1" err="1"/>
              <a:t>cambiaPassword</a:t>
            </a:r>
            <a:r>
              <a:rPr lang="it-IT" sz="3000" i="1" spc="-1"/>
              <a:t>()</a:t>
            </a:r>
            <a:r>
              <a:rPr lang="it-IT" sz="3000" spc="-1"/>
              <a:t>, la possibilità di modificare un turno solo se esistono utenti ritirati, la mancata assunzione che la fine di un turno possa cadere nel giorno successivo dell’inizio del turno e la possibilità di avere schedule con data di inizio successiva alla data di fine.</a:t>
            </a:r>
            <a:endParaRPr lang="zxx" sz="2600" b="0" strike="noStrike" spc="-1"/>
          </a:p>
        </p:txBody>
      </p:sp>
    </p:spTree>
    <p:extLst>
      <p:ext uri="{BB962C8B-B14F-4D97-AF65-F5344CB8AC3E}">
        <p14:creationId xmlns:p14="http://schemas.microsoft.com/office/powerpoint/2010/main" val="3742773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77EE38FC-5F7D-3131-5B75-8AD5093AF718}"/>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EF39E58C-7635-28BF-7F3C-1261B3B54857}"/>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96C45413-0E64-38E5-0755-CF8F02E879F4}"/>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a:t>
            </a:r>
            <a:r>
              <a:rPr lang="en-US" sz="7200" spc="-1">
                <a:solidFill>
                  <a:srgbClr val="000000"/>
                </a:solidFill>
                <a:latin typeface="Calibri" panose="020F0502020204030204" pitchFamily="34" charset="0"/>
              </a:rPr>
              <a:t>1</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9554C91A-1665-707C-4F7C-77AE5996502C}"/>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DF4B2AAD-5711-F0ED-C2E2-B1F05859442A}"/>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27</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/11/2023 – </a:t>
            </a:r>
            <a:r>
              <a:rPr lang="it-IT" sz="3386" spc="-1">
                <a:solidFill>
                  <a:srgbClr val="000000"/>
                </a:solidFill>
                <a:latin typeface="Calibri" panose="020F0502020204030204"/>
                <a:ea typeface="DejaVu Sans"/>
              </a:rPr>
              <a:t>04</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/12/2023</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8803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 name="TextShape 1"/>
          <p:cNvSpPr txBox="1"/>
          <p:nvPr/>
        </p:nvSpPr>
        <p:spPr>
          <a:xfrm>
            <a:off x="837897" y="364854"/>
            <a:ext cx="10513709" cy="1324010"/>
          </a:xfrm>
          <a:prstGeom prst="rect">
            <a:avLst/>
          </a:prstGeom>
          <a:noFill/>
          <a:ln>
            <a:noFill/>
          </a:ln>
        </p:spPr>
        <p:txBody>
          <a:bodyPr lIns="108847" tIns="54423" rIns="108847" bIns="54423" anchor="ctr">
            <a:normAutofit/>
          </a:bodyPr>
          <a:lstStyle/>
          <a:p>
            <a:pPr defTabSz="1105875">
              <a:lnSpc>
                <a:spcPct val="90000"/>
              </a:lnSpc>
              <a:tabLst>
                <a:tab pos="0" algn="l"/>
              </a:tabLst>
            </a:pPr>
            <a:r>
              <a:rPr lang="it-IT" sz="6531" spc="-1">
                <a:solidFill>
                  <a:srgbClr val="000000"/>
                </a:solidFill>
                <a:latin typeface="Calibri Light"/>
                <a:ea typeface="DejaVu Sans"/>
              </a:rPr>
              <a:t>Contesto</a:t>
            </a:r>
            <a:endParaRPr lang="it-IT" sz="6531" spc="-1">
              <a:solidFill>
                <a:prstClr val="black"/>
              </a:solidFill>
              <a:latin typeface="Calibri" panose="020F0502020204030204" pitchFamily="34" charset="0"/>
            </a:endParaRPr>
          </a:p>
        </p:txBody>
      </p:sp>
      <p:sp>
        <p:nvSpPr>
          <p:cNvPr id="123" name="CustomShape 2"/>
          <p:cNvSpPr/>
          <p:nvPr/>
        </p:nvSpPr>
        <p:spPr>
          <a:xfrm>
            <a:off x="668968" y="1677108"/>
            <a:ext cx="10852004" cy="169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rgbClr val="ED7D31"/>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24" name="TextShape 3"/>
          <p:cNvSpPr txBox="1"/>
          <p:nvPr/>
        </p:nvSpPr>
        <p:spPr>
          <a:xfrm>
            <a:off x="1393450" y="2715940"/>
            <a:ext cx="2438163" cy="680073"/>
          </a:xfrm>
          <a:prstGeom prst="rect">
            <a:avLst/>
          </a:prstGeom>
          <a:noFill/>
          <a:ln>
            <a:solidFill>
              <a:srgbClr val="000000"/>
            </a:solidFill>
          </a:ln>
        </p:spPr>
        <p:txBody>
          <a:bodyPr lIns="108847" tIns="54423" rIns="108847" bIns="54423">
            <a:noAutofit/>
          </a:bodyPr>
          <a:lstStyle/>
          <a:p>
            <a:pPr algn="ctr" defTabSz="1105875"/>
            <a:r>
              <a:rPr lang="it-IT" sz="3870" i="1" spc="-1">
                <a:solidFill>
                  <a:prstClr val="black"/>
                </a:solidFill>
                <a:latin typeface="Calibri" panose="020F0502020204030204" pitchFamily="34" charset="0"/>
              </a:rPr>
              <a:t>Sprint</a:t>
            </a:r>
            <a:r>
              <a:rPr lang="it-IT" sz="3870" spc="-1">
                <a:solidFill>
                  <a:prstClr val="black"/>
                </a:solidFill>
                <a:latin typeface="Calibri" panose="020F0502020204030204" pitchFamily="34" charset="0"/>
              </a:rPr>
              <a:t> 0+</a:t>
            </a:r>
          </a:p>
        </p:txBody>
      </p:sp>
      <p:sp>
        <p:nvSpPr>
          <p:cNvPr id="125" name="TextShape 4"/>
          <p:cNvSpPr txBox="1"/>
          <p:nvPr/>
        </p:nvSpPr>
        <p:spPr>
          <a:xfrm>
            <a:off x="1741759" y="4635994"/>
            <a:ext cx="1567391" cy="588642"/>
          </a:xfrm>
          <a:prstGeom prst="rect">
            <a:avLst/>
          </a:prstGeom>
          <a:noFill/>
          <a:ln>
            <a:noFill/>
          </a:ln>
        </p:spPr>
        <p:txBody>
          <a:bodyPr lIns="108847" tIns="54423" rIns="108847" bIns="54423">
            <a:noAutofit/>
          </a:bodyPr>
          <a:lstStyle/>
          <a:p>
            <a:pPr algn="ctr" defTabSz="1105875"/>
            <a:r>
              <a:rPr lang="it-IT" sz="3386" b="1" spc="-1">
                <a:solidFill>
                  <a:srgbClr val="C9211E"/>
                </a:solidFill>
                <a:latin typeface="Calibri" panose="020F0502020204030204" pitchFamily="34" charset="0"/>
              </a:rPr>
              <a:t>Bugs</a:t>
            </a:r>
          </a:p>
        </p:txBody>
      </p:sp>
      <p:sp>
        <p:nvSpPr>
          <p:cNvPr id="126" name="TextShape 5"/>
          <p:cNvSpPr txBox="1"/>
          <p:nvPr/>
        </p:nvSpPr>
        <p:spPr>
          <a:xfrm>
            <a:off x="8272554" y="2699396"/>
            <a:ext cx="2440776" cy="680073"/>
          </a:xfrm>
          <a:prstGeom prst="rect">
            <a:avLst/>
          </a:prstGeom>
          <a:noFill/>
          <a:ln>
            <a:solidFill>
              <a:srgbClr val="000000"/>
            </a:solidFill>
          </a:ln>
        </p:spPr>
        <p:txBody>
          <a:bodyPr lIns="108847" tIns="54423" rIns="108847" bIns="54423">
            <a:noAutofit/>
          </a:bodyPr>
          <a:lstStyle/>
          <a:p>
            <a:pPr algn="ctr" defTabSz="1105875"/>
            <a:r>
              <a:rPr lang="it-IT" sz="3870" i="1" spc="-1">
                <a:solidFill>
                  <a:prstClr val="black"/>
                </a:solidFill>
                <a:latin typeface="Calibri" panose="020F0502020204030204" pitchFamily="34" charset="0"/>
              </a:rPr>
              <a:t>Sprint</a:t>
            </a:r>
            <a:r>
              <a:rPr lang="it-IT" sz="3870" spc="-1">
                <a:solidFill>
                  <a:prstClr val="black"/>
                </a:solidFill>
                <a:latin typeface="Calibri" panose="020F0502020204030204" pitchFamily="34" charset="0"/>
              </a:rPr>
              <a:t> 1</a:t>
            </a:r>
          </a:p>
        </p:txBody>
      </p:sp>
      <p:sp>
        <p:nvSpPr>
          <p:cNvPr id="127" name="TextShape 6"/>
          <p:cNvSpPr txBox="1"/>
          <p:nvPr/>
        </p:nvSpPr>
        <p:spPr>
          <a:xfrm>
            <a:off x="8272555" y="4635994"/>
            <a:ext cx="2438163" cy="588642"/>
          </a:xfrm>
          <a:prstGeom prst="rect">
            <a:avLst/>
          </a:prstGeom>
          <a:noFill/>
          <a:ln>
            <a:noFill/>
          </a:ln>
        </p:spPr>
        <p:txBody>
          <a:bodyPr lIns="108847" tIns="54423" rIns="108847" bIns="54423">
            <a:noAutofit/>
          </a:bodyPr>
          <a:lstStyle/>
          <a:p>
            <a:pPr algn="ctr" defTabSz="1105875"/>
            <a:r>
              <a:rPr lang="it-IT" sz="3386" b="1" spc="-1">
                <a:solidFill>
                  <a:srgbClr val="00A933"/>
                </a:solidFill>
                <a:latin typeface="Calibri" panose="020F0502020204030204" pitchFamily="34" charset="0"/>
              </a:rPr>
              <a:t>Bug fixing</a:t>
            </a:r>
          </a:p>
        </p:txBody>
      </p:sp>
      <p:sp>
        <p:nvSpPr>
          <p:cNvPr id="128" name="Line 7"/>
          <p:cNvSpPr/>
          <p:nvPr/>
        </p:nvSpPr>
        <p:spPr>
          <a:xfrm flipV="1">
            <a:off x="4679353" y="3033327"/>
            <a:ext cx="2732769" cy="14377"/>
          </a:xfrm>
          <a:prstGeom prst="line">
            <a:avLst/>
          </a:prstGeom>
          <a:ln w="288000">
            <a:solidFill>
              <a:schemeClr val="tx1"/>
            </a:solidFill>
            <a:round/>
            <a:tailEnd type="triangle" w="med" len="med"/>
          </a:ln>
        </p:spPr>
        <p:style>
          <a:lnRef idx="0">
            <a:scrgbClr r="0" g="0" b="0"/>
          </a:lnRef>
          <a:fillRef idx="0">
            <a:scrgbClr r="0" g="0" b="0"/>
          </a:fillRef>
          <a:effectRef idx="0">
            <a:scrgbClr r="0" g="0" b="0"/>
          </a:effectRef>
          <a:fontRef idx="minor"/>
        </p:style>
        <p:txBody>
          <a:bodyPr/>
          <a:lstStyle/>
          <a:p>
            <a:endParaRPr lang="it-IT"/>
          </a:p>
        </p:txBody>
      </p:sp>
      <p:sp>
        <p:nvSpPr>
          <p:cNvPr id="129" name="TextShape 8"/>
          <p:cNvSpPr txBox="1"/>
          <p:nvPr/>
        </p:nvSpPr>
        <p:spPr>
          <a:xfrm>
            <a:off x="870986" y="3847944"/>
            <a:ext cx="3483091" cy="418842"/>
          </a:xfrm>
          <a:prstGeom prst="rect">
            <a:avLst/>
          </a:prstGeom>
          <a:noFill/>
          <a:ln>
            <a:noFill/>
          </a:ln>
        </p:spPr>
        <p:txBody>
          <a:bodyPr lIns="108847" tIns="54423" rIns="108847" bIns="54423">
            <a:noAutofit/>
          </a:bodyPr>
          <a:lstStyle/>
          <a:p>
            <a:pPr algn="ctr" defTabSz="1105875"/>
            <a:r>
              <a:rPr lang="it-IT" sz="2177" i="1" spc="-1">
                <a:solidFill>
                  <a:prstClr val="black"/>
                </a:solidFill>
                <a:latin typeface="Calibri" panose="020F0502020204030204" pitchFamily="34" charset="0"/>
              </a:rPr>
              <a:t>Unit testing</a:t>
            </a:r>
            <a:r>
              <a:rPr lang="it-IT" sz="2177" spc="-1">
                <a:solidFill>
                  <a:prstClr val="black"/>
                </a:solidFill>
                <a:latin typeface="Calibri" panose="020F0502020204030204" pitchFamily="34" charset="0"/>
              </a:rPr>
              <a:t> del sistema</a:t>
            </a:r>
          </a:p>
        </p:txBody>
      </p:sp>
      <p:sp>
        <p:nvSpPr>
          <p:cNvPr id="130" name="TextShape 9"/>
          <p:cNvSpPr txBox="1"/>
          <p:nvPr/>
        </p:nvSpPr>
        <p:spPr>
          <a:xfrm>
            <a:off x="7227627" y="5616484"/>
            <a:ext cx="4528018" cy="931291"/>
          </a:xfrm>
          <a:prstGeom prst="rect">
            <a:avLst/>
          </a:prstGeom>
          <a:noFill/>
          <a:ln>
            <a:noFill/>
          </a:ln>
        </p:spPr>
        <p:txBody>
          <a:bodyPr lIns="108847" tIns="54423" rIns="108847" bIns="54423" anchor="t">
            <a:noAutofit/>
          </a:bodyPr>
          <a:lstStyle/>
          <a:p>
            <a:pPr algn="r" defTabSz="1105875"/>
            <a:r>
              <a:rPr lang="it-IT" sz="2900" spc="-1">
                <a:solidFill>
                  <a:prstClr val="black"/>
                </a:solidFill>
                <a:latin typeface="Calibri"/>
                <a:cs typeface="Calibri"/>
              </a:rPr>
              <a:t>+ Prima implementazione </a:t>
            </a:r>
            <a:r>
              <a:rPr lang="it-IT" sz="2900" i="1" spc="-1">
                <a:solidFill>
                  <a:prstClr val="black"/>
                </a:solidFill>
                <a:latin typeface="Calibri"/>
                <a:cs typeface="Calibri"/>
              </a:rPr>
              <a:t>User Stories</a:t>
            </a:r>
            <a:endParaRPr lang="it-IT" sz="2900" spc="-1">
              <a:solidFill>
                <a:prstClr val="black"/>
              </a:solidFill>
              <a:latin typeface="Calibri"/>
              <a:cs typeface="Calibri"/>
            </a:endParaRPr>
          </a:p>
        </p:txBody>
      </p:sp>
      <p:sp>
        <p:nvSpPr>
          <p:cNvPr id="131" name="Line 10"/>
          <p:cNvSpPr/>
          <p:nvPr/>
        </p:nvSpPr>
        <p:spPr>
          <a:xfrm>
            <a:off x="4681488" y="4963404"/>
            <a:ext cx="2829140" cy="0"/>
          </a:xfrm>
          <a:prstGeom prst="line">
            <a:avLst/>
          </a:prstGeom>
          <a:ln w="108000">
            <a:solidFill>
              <a:srgbClr val="3465A4"/>
            </a:solidFill>
            <a:round/>
            <a:tailEnd type="triangle" w="med" len="med"/>
          </a:ln>
        </p:spPr>
        <p:style>
          <a:lnRef idx="0">
            <a:scrgbClr r="0" g="0" b="0"/>
          </a:lnRef>
          <a:fillRef idx="0">
            <a:scrgbClr r="0" g="0" b="0"/>
          </a:fillRef>
          <a:effectRef idx="0">
            <a:scrgbClr r="0" g="0" b="0"/>
          </a:effectRef>
          <a:fontRef idx="minor"/>
        </p:style>
        <p:txBody>
          <a:bodyPr/>
          <a:lstStyle/>
          <a:p>
            <a:endParaRPr lang="it-IT"/>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TextShape 1"/>
          <p:cNvSpPr txBox="1"/>
          <p:nvPr/>
        </p:nvSpPr>
        <p:spPr>
          <a:xfrm>
            <a:off x="609755" y="273422"/>
            <a:ext cx="10971736" cy="1144631"/>
          </a:xfrm>
          <a:prstGeom prst="rect">
            <a:avLst/>
          </a:prstGeom>
          <a:noFill/>
          <a:ln>
            <a:noFill/>
          </a:ln>
        </p:spPr>
        <p:txBody>
          <a:bodyPr lIns="108847" tIns="54423" rIns="108847" bIns="54423" anchor="ctr">
            <a:normAutofit/>
          </a:bodyPr>
          <a:lstStyle/>
          <a:p>
            <a:pPr defTabSz="1105875">
              <a:lnSpc>
                <a:spcPct val="90000"/>
              </a:lnSpc>
              <a:tabLst>
                <a:tab pos="0" algn="l"/>
              </a:tabLst>
            </a:pPr>
            <a:r>
              <a:rPr lang="it-IT" sz="6531" spc="-1">
                <a:solidFill>
                  <a:srgbClr val="000000"/>
                </a:solidFill>
                <a:latin typeface="Calibri Light"/>
                <a:ea typeface="DejaVu Sans"/>
              </a:rPr>
              <a:t>Cosa è stato fatto</a:t>
            </a:r>
            <a:endParaRPr lang="it-IT" sz="6531" spc="-1">
              <a:solidFill>
                <a:prstClr val="black"/>
              </a:solidFill>
              <a:latin typeface="Calibri" panose="020F0502020204030204" pitchFamily="34" charset="0"/>
            </a:endParaRPr>
          </a:p>
        </p:txBody>
      </p:sp>
      <p:sp>
        <p:nvSpPr>
          <p:cNvPr id="133" name="CustomShape 2"/>
          <p:cNvSpPr/>
          <p:nvPr/>
        </p:nvSpPr>
        <p:spPr>
          <a:xfrm>
            <a:off x="668968" y="1677108"/>
            <a:ext cx="10852004" cy="169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rgbClr val="ED7D31"/>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34" name="CustomShape 3"/>
          <p:cNvSpPr/>
          <p:nvPr/>
        </p:nvSpPr>
        <p:spPr>
          <a:xfrm>
            <a:off x="837897" y="1929197"/>
            <a:ext cx="10683075" cy="4250677"/>
          </a:xfrm>
          <a:prstGeom prst="rect">
            <a:avLst/>
          </a:prstGeom>
          <a:noFill/>
          <a:ln>
            <a:noFill/>
          </a:ln>
        </p:spPr>
        <p:style>
          <a:lnRef idx="0">
            <a:scrgbClr r="0" g="0" b="0"/>
          </a:lnRef>
          <a:fillRef idx="0">
            <a:scrgbClr r="0" g="0" b="0"/>
          </a:fillRef>
          <a:effectRef idx="0">
            <a:scrgbClr r="0" g="0" b="0"/>
          </a:effectRef>
          <a:fontRef idx="minor"/>
        </p:style>
        <p:txBody>
          <a:bodyPr/>
          <a:lstStyle/>
          <a:p>
            <a:endParaRPr lang="it-IT"/>
          </a:p>
        </p:txBody>
      </p:sp>
      <p:sp>
        <p:nvSpPr>
          <p:cNvPr id="135" name="TextShape 4"/>
          <p:cNvSpPr txBox="1"/>
          <p:nvPr/>
        </p:nvSpPr>
        <p:spPr>
          <a:xfrm>
            <a:off x="609755" y="1929197"/>
            <a:ext cx="5353946" cy="3652456"/>
          </a:xfrm>
          <a:prstGeom prst="rect">
            <a:avLst/>
          </a:prstGeom>
          <a:noFill/>
          <a:ln>
            <a:noFill/>
          </a:ln>
        </p:spPr>
        <p:txBody>
          <a:bodyPr lIns="0" tIns="0" rIns="0" bIns="0">
            <a:normAutofit fontScale="97000"/>
          </a:bodyPr>
          <a:lstStyle/>
          <a:p>
            <a:pPr marL="522461" indent="-391846" defTabSz="1105875">
              <a:spcBef>
                <a:spcPts val="1714"/>
              </a:spcBef>
              <a:buClr>
                <a:srgbClr val="000000"/>
              </a:buClr>
              <a:buSzPct val="45000"/>
              <a:buFont typeface="Wingdings" charset="2"/>
              <a:buChar char=""/>
            </a:pPr>
            <a:r>
              <a:rPr lang="it-IT" sz="3870" b="1" spc="-1">
                <a:solidFill>
                  <a:prstClr val="black"/>
                </a:solidFill>
                <a:latin typeface="Calibri" panose="020F0502020204030204" pitchFamily="34" charset="0"/>
              </a:rPr>
              <a:t>Bug fixing</a:t>
            </a:r>
            <a:endParaRPr lang="it-IT" sz="3870" spc="-1">
              <a:solidFill>
                <a:prstClr val="black"/>
              </a:solidFill>
              <a:latin typeface="Calibri" panose="020F0502020204030204" pitchFamily="34" charset="0"/>
            </a:endParaRPr>
          </a:p>
          <a:p>
            <a:pPr marL="522461" indent="-391846" defTabSz="1105875">
              <a:spcBef>
                <a:spcPts val="1714"/>
              </a:spcBef>
              <a:buClr>
                <a:srgbClr val="000000"/>
              </a:buClr>
              <a:buSzPct val="45000"/>
              <a:buFont typeface="Wingdings" charset="2"/>
              <a:buChar char=""/>
            </a:pPr>
            <a:r>
              <a:rPr lang="it-IT" sz="3870" spc="-1">
                <a:solidFill>
                  <a:prstClr val="black"/>
                </a:solidFill>
                <a:latin typeface="Calibri" panose="020F0502020204030204" pitchFamily="34" charset="0"/>
              </a:rPr>
              <a:t>Copertura di condizioni essenziali ma assenti</a:t>
            </a:r>
          </a:p>
          <a:p>
            <a:pPr marL="522461" indent="-391846" defTabSz="1105875">
              <a:spcBef>
                <a:spcPts val="1714"/>
              </a:spcBef>
              <a:buClr>
                <a:srgbClr val="000000"/>
              </a:buClr>
              <a:buSzPct val="45000"/>
              <a:buFont typeface="Wingdings" charset="2"/>
              <a:buChar char=""/>
            </a:pPr>
            <a:r>
              <a:rPr lang="it-IT" sz="3870" spc="-1">
                <a:solidFill>
                  <a:prstClr val="black"/>
                </a:solidFill>
                <a:latin typeface="Calibri" panose="020F0502020204030204" pitchFamily="34" charset="0"/>
              </a:rPr>
              <a:t>Deprecatura classi non utilizzate</a:t>
            </a:r>
          </a:p>
        </p:txBody>
      </p:sp>
      <p:sp>
        <p:nvSpPr>
          <p:cNvPr id="136" name="TextShape 5"/>
          <p:cNvSpPr txBox="1"/>
          <p:nvPr/>
        </p:nvSpPr>
        <p:spPr>
          <a:xfrm>
            <a:off x="6231898" y="1929197"/>
            <a:ext cx="5353946" cy="3652456"/>
          </a:xfrm>
          <a:prstGeom prst="rect">
            <a:avLst/>
          </a:prstGeom>
          <a:noFill/>
          <a:ln>
            <a:noFill/>
          </a:ln>
        </p:spPr>
        <p:txBody>
          <a:bodyPr lIns="0" tIns="0" rIns="0" bIns="0">
            <a:normAutofit/>
          </a:bodyPr>
          <a:lstStyle/>
          <a:p>
            <a:pPr marL="522461" indent="-391846" defTabSz="1105875">
              <a:spcBef>
                <a:spcPts val="1714"/>
              </a:spcBef>
              <a:buClr>
                <a:srgbClr val="000000"/>
              </a:buClr>
              <a:buSzPct val="45000"/>
              <a:buFont typeface="Wingdings" charset="2"/>
              <a:buChar char=""/>
            </a:pPr>
            <a:r>
              <a:rPr lang="it-IT" sz="3870" b="1" spc="-1">
                <a:solidFill>
                  <a:prstClr val="black"/>
                </a:solidFill>
                <a:latin typeface="Calibri" panose="020F0502020204030204" pitchFamily="34" charset="0"/>
              </a:rPr>
              <a:t>User stories</a:t>
            </a:r>
            <a:endParaRPr lang="it-IT" sz="3870" spc="-1">
              <a:solidFill>
                <a:prstClr val="black"/>
              </a:solidFill>
              <a:latin typeface="Calibri" panose="020F0502020204030204" pitchFamily="34" charset="0"/>
            </a:endParaRPr>
          </a:p>
          <a:p>
            <a:pPr marL="522461" indent="-391846" defTabSz="1105875">
              <a:spcBef>
                <a:spcPts val="1714"/>
              </a:spcBef>
              <a:buClr>
                <a:srgbClr val="000000"/>
              </a:buClr>
              <a:buSzPct val="45000"/>
              <a:buFont typeface="Wingdings" charset="2"/>
              <a:buChar char=""/>
            </a:pPr>
            <a:r>
              <a:rPr lang="it-IT" sz="3870" spc="-1">
                <a:solidFill>
                  <a:prstClr val="black"/>
                </a:solidFill>
                <a:latin typeface="Calibri" panose="020F0502020204030204" pitchFamily="34" charset="0"/>
              </a:rPr>
              <a:t>Registrazione utente (lato </a:t>
            </a:r>
            <a:r>
              <a:rPr lang="it-IT" sz="3870" i="1" spc="-1">
                <a:solidFill>
                  <a:prstClr val="black"/>
                </a:solidFill>
                <a:latin typeface="Calibri" panose="020F0502020204030204" pitchFamily="34" charset="0"/>
              </a:rPr>
              <a:t>Pianificatore</a:t>
            </a:r>
            <a:r>
              <a:rPr lang="it-IT" sz="3870" spc="-1">
                <a:solidFill>
                  <a:prstClr val="black"/>
                </a:solidFill>
                <a:latin typeface="Calibri" panose="020F0502020204030204" pitchFamily="34" charset="0"/>
              </a:rPr>
              <a:t>)</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6F1BE9-17A2-EDB4-C7C0-DEDD7ABF5FE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C23FFE-735D-43AB-EEB8-05F32EEFF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18288E-808C-AA71-725F-03CD1D6B0F19}"/>
              </a:ext>
            </a:extLst>
          </p:cNvPr>
          <p:cNvSpPr>
            <a:spLocks noGrp="1"/>
          </p:cNvSpPr>
          <p:nvPr>
            <p:ph type="title"/>
          </p:nvPr>
        </p:nvSpPr>
        <p:spPr>
          <a:xfrm>
            <a:off x="838200" y="365125"/>
            <a:ext cx="10515600" cy="1325563"/>
          </a:xfrm>
        </p:spPr>
        <p:txBody>
          <a:bodyPr>
            <a:normAutofit/>
          </a:bodyPr>
          <a:lstStyle/>
          <a:p>
            <a:r>
              <a:rPr lang="it-IT" sz="5400"/>
              <a:t>Introduzione</a:t>
            </a:r>
          </a:p>
        </p:txBody>
      </p:sp>
      <p:sp>
        <p:nvSpPr>
          <p:cNvPr id="18" name="sketch line">
            <a:extLst>
              <a:ext uri="{FF2B5EF4-FFF2-40B4-BE49-F238E27FC236}">
                <a16:creationId xmlns:a16="http://schemas.microsoft.com/office/drawing/2014/main" id="{B439EBAA-532D-4F57-E058-92A19626B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4C56D4-E0B8-635B-06E5-4A27F18BE3FC}"/>
              </a:ext>
            </a:extLst>
          </p:cNvPr>
          <p:cNvSpPr>
            <a:spLocks noGrp="1"/>
          </p:cNvSpPr>
          <p:nvPr>
            <p:ph idx="1"/>
          </p:nvPr>
        </p:nvSpPr>
        <p:spPr>
          <a:xfrm>
            <a:off x="838200" y="1929384"/>
            <a:ext cx="10515600" cy="4251960"/>
          </a:xfrm>
        </p:spPr>
        <p:txBody>
          <a:bodyPr>
            <a:noAutofit/>
          </a:bodyPr>
          <a:lstStyle/>
          <a:p>
            <a:r>
              <a:rPr lang="it-IT" sz="3600" spc="-1">
                <a:solidFill>
                  <a:schemeClr val="dk1"/>
                </a:solidFill>
                <a:latin typeface="Calibri"/>
              </a:rPr>
              <a:t>I</a:t>
            </a:r>
            <a:r>
              <a:rPr lang="it-IT" sz="3600" b="0" strike="noStrike" spc="-1">
                <a:solidFill>
                  <a:schemeClr val="dk1"/>
                </a:solidFill>
                <a:latin typeface="Calibri"/>
              </a:rPr>
              <a:t>dea alla base del lavoro svolto nell’A.A. 2023/2024:</a:t>
            </a:r>
          </a:p>
          <a:p>
            <a:pPr lvl="1"/>
            <a:r>
              <a:rPr lang="it-IT" sz="3000" b="0" strike="noStrike" spc="-1">
                <a:solidFill>
                  <a:schemeClr val="dk1"/>
                </a:solidFill>
                <a:latin typeface="Calibri"/>
              </a:rPr>
              <a:t>Migliorare la progettazione dell’architettura del sistema MS3.</a:t>
            </a:r>
          </a:p>
          <a:p>
            <a:pPr lvl="1"/>
            <a:r>
              <a:rPr lang="it-IT" sz="3000" spc="-1">
                <a:solidFill>
                  <a:schemeClr val="dk1"/>
                </a:solidFill>
                <a:latin typeface="Calibri"/>
              </a:rPr>
              <a:t>Migliorare l’implementazione di alcune funzionalità già presenti all’interno del sistema MS3, con un particolare occhio di riguardo all’algoritmo di schedulazione dei turni.</a:t>
            </a:r>
          </a:p>
          <a:p>
            <a:pPr lvl="1"/>
            <a:r>
              <a:rPr lang="it-IT" sz="3000" spc="-1">
                <a:solidFill>
                  <a:schemeClr val="dk1"/>
                </a:solidFill>
                <a:latin typeface="Calibri"/>
              </a:rPr>
              <a:t>Estendere il sistema MS3, aggiungendovi nuove funzionalità.</a:t>
            </a:r>
          </a:p>
          <a:p>
            <a:pPr lvl="1"/>
            <a:r>
              <a:rPr lang="it-IT" sz="3000" b="0" strike="noStrike" spc="-1">
                <a:solidFill>
                  <a:schemeClr val="dk1"/>
                </a:solidFill>
                <a:latin typeface="Calibri"/>
              </a:rPr>
              <a:t>Risolvere eve</a:t>
            </a:r>
            <a:r>
              <a:rPr lang="it-IT" sz="3000" spc="-1">
                <a:solidFill>
                  <a:schemeClr val="dk1"/>
                </a:solidFill>
                <a:latin typeface="Calibri"/>
              </a:rPr>
              <a:t>ntuali bug presenti all’interno del sistema durante il primo rilascio dello scorso A.A.</a:t>
            </a:r>
            <a:endParaRPr lang="en-US" sz="3000" b="0" strike="noStrike" spc="-1">
              <a:solidFill>
                <a:srgbClr val="000000"/>
              </a:solidFill>
              <a:latin typeface="Calibri" panose="020F0502020204030204" pitchFamily="34" charset="0"/>
            </a:endParaRPr>
          </a:p>
          <a:p>
            <a:endParaRPr lang="it-IT" sz="2800"/>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48051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 name="TextShape 1"/>
          <p:cNvSpPr txBox="1"/>
          <p:nvPr/>
        </p:nvSpPr>
        <p:spPr>
          <a:xfrm>
            <a:off x="837897" y="364854"/>
            <a:ext cx="10513709" cy="1324010"/>
          </a:xfrm>
          <a:prstGeom prst="rect">
            <a:avLst/>
          </a:prstGeom>
          <a:noFill/>
          <a:ln>
            <a:noFill/>
          </a:ln>
        </p:spPr>
        <p:txBody>
          <a:bodyPr lIns="108847" tIns="54423" rIns="108847" bIns="54423" anchor="ctr">
            <a:normAutofit fontScale="93500"/>
          </a:bodyPr>
          <a:lstStyle/>
          <a:p>
            <a:pPr defTabSz="1105875">
              <a:lnSpc>
                <a:spcPct val="90000"/>
              </a:lnSpc>
              <a:tabLst>
                <a:tab pos="0" algn="l"/>
              </a:tabLst>
            </a:pPr>
            <a:r>
              <a:rPr lang="it-IT" sz="6500" spc="-1">
                <a:solidFill>
                  <a:srgbClr val="000000"/>
                </a:solidFill>
                <a:latin typeface="Calibri Light"/>
                <a:ea typeface="DejaVu Sans"/>
              </a:rPr>
              <a:t>Analisi per disciplina </a:t>
            </a:r>
            <a:r>
              <a:rPr lang="it-IT" sz="6500" i="1" spc="-1">
                <a:solidFill>
                  <a:srgbClr val="000000"/>
                </a:solidFill>
                <a:latin typeface="Calibri Light"/>
                <a:ea typeface="DejaVu Sans"/>
              </a:rPr>
              <a:t>RUP</a:t>
            </a:r>
            <a:endParaRPr lang="it-IT" sz="6500" i="1" spc="-1">
              <a:solidFill>
                <a:prstClr val="black"/>
              </a:solidFill>
              <a:latin typeface="Calibri" panose="020F0502020204030204" pitchFamily="34" charset="0"/>
            </a:endParaRPr>
          </a:p>
        </p:txBody>
      </p:sp>
      <p:sp>
        <p:nvSpPr>
          <p:cNvPr id="138" name="CustomShape 2"/>
          <p:cNvSpPr/>
          <p:nvPr/>
        </p:nvSpPr>
        <p:spPr>
          <a:xfrm>
            <a:off x="668968" y="1677108"/>
            <a:ext cx="10852004" cy="169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rgbClr val="ED7D31"/>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39" name="CustomShape 3"/>
          <p:cNvSpPr/>
          <p:nvPr/>
        </p:nvSpPr>
        <p:spPr>
          <a:xfrm>
            <a:off x="837897" y="1929197"/>
            <a:ext cx="10683075" cy="4250677"/>
          </a:xfrm>
          <a:prstGeom prst="rect">
            <a:avLst/>
          </a:prstGeom>
          <a:noFill/>
          <a:ln>
            <a:noFill/>
          </a:ln>
        </p:spPr>
        <p:style>
          <a:lnRef idx="0">
            <a:scrgbClr r="0" g="0" b="0"/>
          </a:lnRef>
          <a:fillRef idx="0">
            <a:scrgbClr r="0" g="0" b="0"/>
          </a:fillRef>
          <a:effectRef idx="0">
            <a:scrgbClr r="0" g="0" b="0"/>
          </a:effectRef>
          <a:fontRef idx="minor"/>
        </p:style>
        <p:txBody>
          <a:bodyPr/>
          <a:lstStyle/>
          <a:p>
            <a:endParaRPr lang="it-IT"/>
          </a:p>
        </p:txBody>
      </p:sp>
      <p:pic>
        <p:nvPicPr>
          <p:cNvPr id="140" name="Immagine 139"/>
          <p:cNvPicPr/>
          <p:nvPr/>
        </p:nvPicPr>
        <p:blipFill>
          <a:blip r:embed="rId2"/>
          <a:stretch/>
        </p:blipFill>
        <p:spPr>
          <a:xfrm>
            <a:off x="2547660" y="2072003"/>
            <a:ext cx="7096797" cy="4392613"/>
          </a:xfrm>
          <a:prstGeom prst="rect">
            <a:avLst/>
          </a:prstGeom>
          <a:ln>
            <a:noFill/>
          </a:ln>
        </p:spPr>
      </p:pic>
      <p:sp>
        <p:nvSpPr>
          <p:cNvPr id="141" name="CustomShape 4"/>
          <p:cNvSpPr/>
          <p:nvPr/>
        </p:nvSpPr>
        <p:spPr>
          <a:xfrm>
            <a:off x="5050696" y="2438163"/>
            <a:ext cx="1393236" cy="3221859"/>
          </a:xfrm>
          <a:prstGeom prst="rect">
            <a:avLst/>
          </a:prstGeom>
          <a:noFill/>
          <a:ln w="36000">
            <a:solidFill>
              <a:srgbClr val="FF0000"/>
            </a:solidFill>
            <a:round/>
          </a:ln>
        </p:spPr>
        <p:style>
          <a:lnRef idx="0">
            <a:scrgbClr r="0" g="0" b="0"/>
          </a:lnRef>
          <a:fillRef idx="0">
            <a:scrgbClr r="0" g="0" b="0"/>
          </a:fillRef>
          <a:effectRef idx="0">
            <a:scrgbClr r="0" g="0" b="0"/>
          </a:effectRef>
          <a:fontRef idx="minor"/>
        </p:style>
        <p:txBody>
          <a:bodyPr/>
          <a:lstStyle/>
          <a:p>
            <a:endParaRPr lang="it-IT"/>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 name="TextShape 1"/>
          <p:cNvSpPr txBox="1"/>
          <p:nvPr/>
        </p:nvSpPr>
        <p:spPr>
          <a:xfrm>
            <a:off x="837897" y="364854"/>
            <a:ext cx="10513709" cy="1324010"/>
          </a:xfrm>
          <a:prstGeom prst="rect">
            <a:avLst/>
          </a:prstGeom>
          <a:noFill/>
          <a:ln>
            <a:noFill/>
          </a:ln>
        </p:spPr>
        <p:txBody>
          <a:bodyPr lIns="108847" tIns="54423" rIns="108847" bIns="54423" anchor="ctr">
            <a:normAutofit/>
          </a:bodyPr>
          <a:lstStyle/>
          <a:p>
            <a:pPr defTabSz="1105875">
              <a:lnSpc>
                <a:spcPct val="90000"/>
              </a:lnSpc>
              <a:tabLst>
                <a:tab pos="0" algn="l"/>
              </a:tabLst>
            </a:pPr>
            <a:r>
              <a:rPr lang="it-IT" sz="6531" spc="-1">
                <a:solidFill>
                  <a:srgbClr val="000000"/>
                </a:solidFill>
                <a:latin typeface="Calibri Light"/>
                <a:ea typeface="DejaVu Sans"/>
              </a:rPr>
              <a:t>Cosa resta al </a:t>
            </a:r>
            <a:r>
              <a:rPr lang="it-IT" sz="6531" i="1" spc="-1">
                <a:solidFill>
                  <a:srgbClr val="000000"/>
                </a:solidFill>
                <a:latin typeface="Calibri Light"/>
                <a:ea typeface="DejaVu Sans"/>
              </a:rPr>
              <a:t>Dev Team</a:t>
            </a:r>
            <a:endParaRPr lang="it-IT" sz="6531" spc="-1">
              <a:solidFill>
                <a:prstClr val="black"/>
              </a:solidFill>
              <a:latin typeface="Calibri" panose="020F0502020204030204" pitchFamily="34" charset="0"/>
            </a:endParaRPr>
          </a:p>
        </p:txBody>
      </p:sp>
      <p:sp>
        <p:nvSpPr>
          <p:cNvPr id="143" name="CustomShape 2"/>
          <p:cNvSpPr/>
          <p:nvPr/>
        </p:nvSpPr>
        <p:spPr>
          <a:xfrm>
            <a:off x="668968" y="1677108"/>
            <a:ext cx="10852004" cy="169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rgbClr val="ED7D31"/>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45" name="CustomShape 4"/>
          <p:cNvSpPr/>
          <p:nvPr/>
        </p:nvSpPr>
        <p:spPr>
          <a:xfrm>
            <a:off x="837897" y="1825575"/>
            <a:ext cx="10513709" cy="1570439"/>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nchor="t">
            <a:normAutofit/>
          </a:bodyPr>
          <a:lstStyle/>
          <a:p>
            <a:pPr marL="276469" indent="-275701" defTabSz="1105875">
              <a:lnSpc>
                <a:spcPct val="90000"/>
              </a:lnSpc>
              <a:spcBef>
                <a:spcPts val="1211"/>
              </a:spcBef>
              <a:buClr>
                <a:srgbClr val="000000"/>
              </a:buClr>
              <a:buFont typeface="Arial"/>
              <a:buChar char="•"/>
            </a:pPr>
            <a:r>
              <a:rPr lang="it-IT" sz="3144" spc="-1">
                <a:solidFill>
                  <a:srgbClr val="000000"/>
                </a:solidFill>
                <a:latin typeface="Calibri"/>
                <a:ea typeface="DejaVu Sans"/>
              </a:rPr>
              <a:t>Livello di </a:t>
            </a:r>
            <a:r>
              <a:rPr lang="it-IT" sz="3144" b="1" spc="-1">
                <a:solidFill>
                  <a:srgbClr val="000000"/>
                </a:solidFill>
                <a:latin typeface="Calibri"/>
                <a:ea typeface="DejaVu Sans"/>
              </a:rPr>
              <a:t>conoscenza</a:t>
            </a:r>
            <a:r>
              <a:rPr lang="it-IT" sz="3144" spc="-1">
                <a:solidFill>
                  <a:srgbClr val="000000"/>
                </a:solidFill>
                <a:latin typeface="Calibri"/>
                <a:ea typeface="DejaVu Sans"/>
              </a:rPr>
              <a:t> del sistema sufficiente</a:t>
            </a:r>
            <a:endParaRPr lang="it-IT" sz="3144" spc="-1">
              <a:solidFill>
                <a:prstClr val="black"/>
              </a:solidFill>
              <a:latin typeface="Calibri" panose="020F0502020204030204" pitchFamily="34" charset="0"/>
            </a:endParaRPr>
          </a:p>
          <a:p>
            <a:pPr marL="276469" indent="-275701" defTabSz="1105875">
              <a:lnSpc>
                <a:spcPct val="90000"/>
              </a:lnSpc>
              <a:spcBef>
                <a:spcPts val="1211"/>
              </a:spcBef>
              <a:buClr>
                <a:srgbClr val="000000"/>
              </a:buClr>
              <a:buFont typeface="Arial"/>
              <a:buChar char="•"/>
            </a:pPr>
            <a:r>
              <a:rPr lang="it-IT" sz="3144" spc="-1">
                <a:solidFill>
                  <a:srgbClr val="000000"/>
                </a:solidFill>
                <a:latin typeface="Calibri"/>
                <a:ea typeface="DejaVu Sans"/>
              </a:rPr>
              <a:t>Livello di </a:t>
            </a:r>
            <a:r>
              <a:rPr lang="it-IT" sz="3144" b="1" spc="-1">
                <a:solidFill>
                  <a:srgbClr val="000000"/>
                </a:solidFill>
                <a:latin typeface="Calibri"/>
                <a:ea typeface="DejaVu Sans"/>
              </a:rPr>
              <a:t>confidenza</a:t>
            </a:r>
            <a:r>
              <a:rPr lang="it-IT" sz="3144" spc="-1">
                <a:solidFill>
                  <a:srgbClr val="000000"/>
                </a:solidFill>
                <a:latin typeface="Calibri"/>
                <a:ea typeface="DejaVu Sans"/>
              </a:rPr>
              <a:t> con la struttura del sistema adeguato per debugging/</a:t>
            </a:r>
            <a:r>
              <a:rPr lang="it-IT" sz="3144" b="1" u="sng" spc="-1">
                <a:solidFill>
                  <a:srgbClr val="000000"/>
                </a:solidFill>
                <a:latin typeface="Calibri"/>
                <a:ea typeface="DejaVu Sans"/>
              </a:rPr>
              <a:t>sviluppo</a:t>
            </a:r>
            <a:endParaRPr lang="it-IT" sz="3144" u="sng" spc="-1">
              <a:solidFill>
                <a:prstClr val="black"/>
              </a:solidFill>
              <a:latin typeface="Calibri" panose="020F0502020204030204" pitchFamily="34" charset="0"/>
            </a:endParaRPr>
          </a:p>
        </p:txBody>
      </p:sp>
      <p:sp>
        <p:nvSpPr>
          <p:cNvPr id="146" name="CustomShape 5"/>
          <p:cNvSpPr/>
          <p:nvPr/>
        </p:nvSpPr>
        <p:spPr>
          <a:xfrm>
            <a:off x="2583847" y="4513806"/>
            <a:ext cx="3746415" cy="1363669"/>
          </a:xfrm>
          <a:prstGeom prst="rect">
            <a:avLst/>
          </a:prstGeom>
          <a:noFill/>
          <a:ln w="36000">
            <a:solidFill>
              <a:srgbClr val="FF0000"/>
            </a:solidFill>
            <a:round/>
          </a:ln>
        </p:spPr>
        <p:style>
          <a:lnRef idx="0">
            <a:scrgbClr r="0" g="0" b="0"/>
          </a:lnRef>
          <a:fillRef idx="0">
            <a:scrgbClr r="0" g="0" b="0"/>
          </a:fillRef>
          <a:effectRef idx="0">
            <a:scrgbClr r="0" g="0" b="0"/>
          </a:effectRef>
          <a:fontRef idx="minor"/>
        </p:style>
        <p:txBody>
          <a:bodyPr lIns="130616" tIns="76193" rIns="130616" bIns="76193" anchor="ctr">
            <a:normAutofit fontScale="93500"/>
          </a:bodyPr>
          <a:lstStyle/>
          <a:p>
            <a:pPr algn="ctr" defTabSz="1105875">
              <a:lnSpc>
                <a:spcPct val="90000"/>
              </a:lnSpc>
              <a:spcBef>
                <a:spcPts val="1211"/>
              </a:spcBef>
            </a:pPr>
            <a:r>
              <a:rPr lang="it-IT" sz="2903" b="1" i="1" spc="-1">
                <a:solidFill>
                  <a:srgbClr val="FF0000"/>
                </a:solidFill>
                <a:latin typeface="Calibri"/>
                <a:ea typeface="DejaVu Sans"/>
              </a:rPr>
              <a:t>Sprint</a:t>
            </a:r>
            <a:r>
              <a:rPr lang="it-IT" sz="2903" b="1" spc="-1">
                <a:solidFill>
                  <a:srgbClr val="FF0000"/>
                </a:solidFill>
                <a:latin typeface="Calibri"/>
                <a:ea typeface="DejaVu Sans"/>
              </a:rPr>
              <a:t> 1 pone fine alla fase di “esplorazione” del sistema esistente</a:t>
            </a:r>
            <a:endParaRPr lang="it-IT" sz="2903" b="1" spc="-1">
              <a:solidFill>
                <a:srgbClr val="FF0000"/>
              </a:solidFill>
              <a:latin typeface="Calibri" panose="020F0502020204030204" pitchFamily="34" charset="0"/>
            </a:endParaRPr>
          </a:p>
        </p:txBody>
      </p:sp>
      <p:sp>
        <p:nvSpPr>
          <p:cNvPr id="147" name="Line 6"/>
          <p:cNvSpPr/>
          <p:nvPr/>
        </p:nvSpPr>
        <p:spPr>
          <a:xfrm>
            <a:off x="4429890" y="3383611"/>
            <a:ext cx="0" cy="867725"/>
          </a:xfrm>
          <a:prstGeom prst="line">
            <a:avLst/>
          </a:prstGeom>
          <a:ln w="108000">
            <a:solidFill>
              <a:srgbClr val="000000"/>
            </a:solidFill>
            <a:round/>
            <a:tailEnd type="triangle" w="med" len="med"/>
          </a:ln>
        </p:spPr>
        <p:style>
          <a:lnRef idx="0">
            <a:scrgbClr r="0" g="0" b="0"/>
          </a:lnRef>
          <a:fillRef idx="0">
            <a:scrgbClr r="0" g="0" b="0"/>
          </a:fillRef>
          <a:effectRef idx="0">
            <a:scrgbClr r="0" g="0" b="0"/>
          </a:effectRef>
          <a:fontRef idx="minor"/>
        </p:style>
        <p:txBody>
          <a:bodyPr/>
          <a:lstStyle/>
          <a:p>
            <a:endParaRPr lang="it-IT"/>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0A74FF89-B444-DBB3-FA30-573F56AE7624}"/>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1EC9C90C-779E-05A4-D63C-E42AB299D2D6}"/>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9088CC8D-C1D1-E96C-439A-CDA93DB7B6FD}"/>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a:t>
            </a:r>
            <a:r>
              <a:rPr lang="en-US" sz="7200" spc="-1">
                <a:solidFill>
                  <a:srgbClr val="000000"/>
                </a:solidFill>
                <a:latin typeface="Calibri" panose="020F0502020204030204" pitchFamily="34" charset="0"/>
              </a:rPr>
              <a:t>2</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58663ED4-7A04-B7DE-21C0-299FF8E040E5}"/>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4ECB5A55-36CB-9500-EE64-7A7221E17239}"/>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04</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/12/2023 – 11/12/2023</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5731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2"/>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Sprint 2 – Riassunto</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0" name="CustomShape 3"/>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10AF3747-FCBB-952E-819B-A6BC1FA81708}"/>
              </a:ext>
            </a:extLst>
          </p:cNvPr>
          <p:cNvSpPr txBox="1"/>
          <p:nvPr/>
        </p:nvSpPr>
        <p:spPr>
          <a:xfrm>
            <a:off x="562126" y="1874460"/>
            <a:ext cx="11059884" cy="4524315"/>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i="0" u="none" strike="noStrike" kern="1200" cap="none" spc="0" normalizeH="0" baseline="0" noProof="0">
                <a:ln>
                  <a:noFill/>
                </a:ln>
                <a:solidFill>
                  <a:prstClr val="black"/>
                </a:solidFill>
                <a:effectLst/>
                <a:uLnTx/>
                <a:uFillTx/>
                <a:latin typeface="Calibri"/>
                <a:ea typeface="Calibri"/>
                <a:cs typeface="Calibri"/>
              </a:rPr>
              <a:t>Bug fixing</a:t>
            </a:r>
            <a:r>
              <a:rPr kumimoji="0" lang="it-IT" sz="1800" b="0" i="0" u="none" strike="noStrike" kern="1200" cap="none" spc="0" normalizeH="0" baseline="0" noProof="0">
                <a:ln>
                  <a:noFill/>
                </a:ln>
                <a:solidFill>
                  <a:prstClr val="black"/>
                </a:solidFill>
                <a:effectLst/>
                <a:uLnTx/>
                <a:uFillTx/>
                <a:latin typeface="Calibri"/>
                <a:ea typeface="Calibri"/>
                <a:cs typeface="Calibri"/>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Controllo del codice fiscale utilizzando l’algoritmo per il calcolo del codice di controllo</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lvl="1">
              <a:defRPr/>
            </a:pPr>
            <a:endParaRPr lang="it-IT">
              <a:solidFill>
                <a:prstClr val="black"/>
              </a:solidFill>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Modernizzazione della rappresentazione del </a:t>
            </a:r>
            <a:r>
              <a:rPr kumimoji="0" lang="it-IT" sz="1800" i="0" u="none" strike="noStrike" kern="1200" cap="none" spc="0" normalizeH="0" baseline="0" noProof="0">
                <a:ln>
                  <a:noFill/>
                </a:ln>
                <a:solidFill>
                  <a:prstClr val="black"/>
                </a:solidFill>
                <a:effectLst/>
                <a:uLnTx/>
                <a:uFillTx/>
                <a:latin typeface="Calibri"/>
                <a:ea typeface="Calibri"/>
                <a:cs typeface="Calibri"/>
              </a:rPr>
              <a:t>tempo</a:t>
            </a:r>
            <a:r>
              <a:rPr kumimoji="0" lang="it-IT" sz="1800" b="0" i="0" u="none" strike="noStrike" kern="1200" cap="none" spc="0" normalizeH="0" baseline="0" noProof="0">
                <a:ln>
                  <a:noFill/>
                </a:ln>
                <a:solidFill>
                  <a:prstClr val="black"/>
                </a:solidFill>
                <a:effectLst/>
                <a:uLnTx/>
                <a:uFillTx/>
                <a:latin typeface="Calibri"/>
                <a:ea typeface="Calibri"/>
                <a:cs typeface="Calibri"/>
              </a:rPr>
              <a:t>:</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Adozione del formato moderno per la rappresentazione del tempo (e.g., da Date a </a:t>
            </a:r>
            <a:r>
              <a:rPr kumimoji="0" lang="it-IT" sz="1800" b="0" i="0" u="none" strike="noStrike" kern="1200" cap="none" spc="0" normalizeH="0" baseline="0" noProof="0" err="1">
                <a:ln>
                  <a:noFill/>
                </a:ln>
                <a:solidFill>
                  <a:prstClr val="black"/>
                </a:solidFill>
                <a:effectLst/>
                <a:uLnTx/>
                <a:uFillTx/>
                <a:latin typeface="Calibri"/>
                <a:ea typeface="Calibri"/>
                <a:cs typeface="Calibri"/>
              </a:rPr>
              <a:t>LocalDate</a:t>
            </a:r>
            <a:r>
              <a:rPr kumimoji="0" lang="it-IT" sz="1800" b="0" i="0" u="none" strike="noStrike" kern="1200" cap="none" spc="0" normalizeH="0" baseline="0" noProof="0">
                <a:ln>
                  <a:noFill/>
                </a:ln>
                <a:solidFill>
                  <a:prstClr val="black"/>
                </a:solidFill>
                <a:effectLst/>
                <a:uLnTx/>
                <a:uFillTx/>
                <a:latin typeface="Calibri"/>
                <a:ea typeface="Calibri"/>
                <a:cs typeface="Calibri"/>
              </a:rPr>
              <a:t>)</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Rimozione della rappresentazione delle date tramite tre interi (mese, giorno, anno)</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lvl="1">
              <a:defRPr/>
            </a:pPr>
            <a:endParaRPr lang="it-IT">
              <a:solidFill>
                <a:prstClr val="black"/>
              </a:solidFill>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Decoupling della classe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CalendarServiceManager</a:t>
            </a:r>
            <a:r>
              <a:rPr kumimoji="0" lang="it-IT" sz="1800" b="0" i="0" u="none" strike="noStrike" kern="1200" cap="none" spc="0" normalizeH="0" baseline="0" noProof="0">
                <a:ln>
                  <a:noFill/>
                </a:ln>
                <a:solidFill>
                  <a:prstClr val="black"/>
                </a:solidFill>
                <a:effectLst/>
                <a:uLnTx/>
                <a:uFillTx/>
                <a:latin typeface="Calibri"/>
                <a:ea typeface="Calibri"/>
                <a:cs typeface="Calibri"/>
              </a:rPr>
              <a:t> dai suoi utilizzatori:</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La classe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CalendarServiceManager</a:t>
            </a:r>
            <a:r>
              <a:rPr kumimoji="0" lang="it-IT" sz="1800" b="0" i="0" u="none" strike="noStrike" kern="1200" cap="none" spc="0" normalizeH="0" baseline="0" noProof="0">
                <a:ln>
                  <a:noFill/>
                </a:ln>
                <a:solidFill>
                  <a:prstClr val="black"/>
                </a:solidFill>
                <a:effectLst/>
                <a:uLnTx/>
                <a:uFillTx/>
                <a:latin typeface="Calibri"/>
                <a:ea typeface="Calibri"/>
                <a:cs typeface="Calibri"/>
              </a:rPr>
              <a:t> contiene la funzione che effettua il </a:t>
            </a:r>
            <a:r>
              <a:rPr kumimoji="0" lang="it-IT" sz="1800" b="0" i="0" u="none" strike="noStrike" kern="1200" cap="none" spc="0" normalizeH="0" baseline="0" noProof="0" err="1">
                <a:ln>
                  <a:noFill/>
                </a:ln>
                <a:solidFill>
                  <a:prstClr val="black"/>
                </a:solidFill>
                <a:effectLst/>
                <a:uLnTx/>
                <a:uFillTx/>
                <a:latin typeface="Calibri"/>
                <a:ea typeface="Calibri"/>
                <a:cs typeface="Calibri"/>
              </a:rPr>
              <a:t>retrieve</a:t>
            </a:r>
            <a:r>
              <a:rPr kumimoji="0" lang="it-IT" sz="1800" b="0" i="0" u="none" strike="noStrike" kern="1200" cap="none" spc="0" normalizeH="0" baseline="0" noProof="0">
                <a:ln>
                  <a:noFill/>
                </a:ln>
                <a:solidFill>
                  <a:prstClr val="black"/>
                </a:solidFill>
                <a:effectLst/>
                <a:uLnTx/>
                <a:uFillTx/>
                <a:latin typeface="Calibri"/>
                <a:ea typeface="Calibri"/>
                <a:cs typeface="Calibri"/>
              </a:rPr>
              <a:t> delle festività</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Questa è inizializzata passando un oggetto di tipo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CalendarSetting</a:t>
            </a:r>
            <a:r>
              <a:rPr kumimoji="0" lang="it-IT" sz="1800" b="0" i="0" u="none" strike="noStrike" kern="1200" cap="none" spc="0" normalizeH="0" baseline="0" noProof="0">
                <a:ln>
                  <a:noFill/>
                </a:ln>
                <a:solidFill>
                  <a:prstClr val="black"/>
                </a:solidFill>
                <a:effectLst/>
                <a:uLnTx/>
                <a:uFillTx/>
                <a:latin typeface="Calibri"/>
                <a:ea typeface="Calibri"/>
                <a:cs typeface="Calibri"/>
              </a:rPr>
              <a:t>, che consente di specificare l’URL del servizio di </a:t>
            </a:r>
            <a:r>
              <a:rPr kumimoji="0" lang="it-IT" sz="1800" b="0" i="0" u="none" strike="noStrike" kern="1200" cap="none" spc="0" normalizeH="0" baseline="0" noProof="0" err="1">
                <a:ln>
                  <a:noFill/>
                </a:ln>
                <a:solidFill>
                  <a:prstClr val="black"/>
                </a:solidFill>
                <a:effectLst/>
                <a:uLnTx/>
                <a:uFillTx/>
                <a:latin typeface="Calibri"/>
                <a:ea typeface="Calibri"/>
                <a:cs typeface="Calibri"/>
              </a:rPr>
              <a:t>retrieving</a:t>
            </a:r>
            <a:r>
              <a:rPr kumimoji="0" lang="it-IT" sz="1800" b="0" i="0" u="none" strike="noStrike" kern="1200" cap="none" spc="0" normalizeH="0" baseline="0" noProof="0">
                <a:ln>
                  <a:noFill/>
                </a:ln>
                <a:solidFill>
                  <a:prstClr val="black"/>
                </a:solidFill>
                <a:effectLst/>
                <a:uLnTx/>
                <a:uFillTx/>
                <a:latin typeface="Calibri"/>
                <a:ea typeface="Calibri"/>
                <a:cs typeface="Calibri"/>
              </a:rPr>
              <a:t> delle festività</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Prima dei cambiamenti introdotti in questo sprint, l’utente doveva specificare l’URL nella creazione dell’oggetto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CalendarSetting</a:t>
            </a:r>
            <a:endParaRPr kumimoji="0"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Per disaccoppiare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CalendarServiceManager</a:t>
            </a:r>
            <a:r>
              <a:rPr kumimoji="0" lang="it-IT" sz="1800" b="0" i="0" u="none" strike="noStrike" kern="1200" cap="none" spc="0" normalizeH="0" baseline="0" noProof="0">
                <a:ln>
                  <a:noFill/>
                </a:ln>
                <a:solidFill>
                  <a:prstClr val="black"/>
                </a:solidFill>
                <a:effectLst/>
                <a:uLnTx/>
                <a:uFillTx/>
                <a:latin typeface="Calibri"/>
                <a:ea typeface="Calibri"/>
                <a:cs typeface="Calibri"/>
              </a:rPr>
              <a:t> dai suoi utilizzatori, è stata creata una classe Builder di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CalendarSetting</a:t>
            </a:r>
            <a:r>
              <a:rPr kumimoji="0" lang="it-IT" sz="1800" b="0" i="0" u="none" strike="noStrike" kern="1200" cap="none" spc="0" normalizeH="0" baseline="0" noProof="0">
                <a:ln>
                  <a:noFill/>
                </a:ln>
                <a:solidFill>
                  <a:prstClr val="black"/>
                </a:solidFill>
                <a:effectLst/>
                <a:uLnTx/>
                <a:uFillTx/>
                <a:latin typeface="Calibri"/>
                <a:ea typeface="Calibri"/>
                <a:cs typeface="Calibri"/>
              </a:rPr>
              <a:t> (</a:t>
            </a:r>
            <a:r>
              <a:rPr kumimoji="0" lang="it-IT" sz="1800" b="0" i="0" u="none" strike="noStrike" kern="1200" cap="none" spc="0" normalizeH="0" baseline="0" noProof="0" err="1">
                <a:ln>
                  <a:noFill/>
                </a:ln>
                <a:solidFill>
                  <a:prstClr val="black"/>
                </a:solidFill>
                <a:effectLst/>
                <a:uLnTx/>
                <a:uFillTx/>
                <a:latin typeface="Calibri"/>
                <a:ea typeface="Calibri"/>
                <a:cs typeface="Calibri"/>
              </a:rPr>
              <a:t>CalendarSettingBuilder</a:t>
            </a:r>
            <a:r>
              <a:rPr kumimoji="0" lang="it-IT" sz="1800" b="0" i="0" u="none" strike="noStrike" kern="1200" cap="none" spc="0" normalizeH="0" baseline="0" noProof="0">
                <a:ln>
                  <a:noFill/>
                </a:ln>
                <a:solidFill>
                  <a:prstClr val="black"/>
                </a:solidFill>
                <a:effectLst/>
                <a:uLnTx/>
                <a:uFillTx/>
                <a:latin typeface="Calibri"/>
                <a:ea typeface="Calibri"/>
                <a:cs typeface="Calibri"/>
              </a:rPr>
              <a:t>, in caso di cambiamenti al servizio di </a:t>
            </a:r>
            <a:r>
              <a:rPr kumimoji="0" lang="it-IT" sz="1800" b="0" i="0" u="none" strike="noStrike" kern="1200" cap="none" spc="0" normalizeH="0" baseline="0" noProof="0" err="1">
                <a:ln>
                  <a:noFill/>
                </a:ln>
                <a:solidFill>
                  <a:prstClr val="black"/>
                </a:solidFill>
                <a:effectLst/>
                <a:uLnTx/>
                <a:uFillTx/>
                <a:latin typeface="Calibri"/>
                <a:ea typeface="Calibri"/>
                <a:cs typeface="Calibri"/>
              </a:rPr>
              <a:t>retrieving</a:t>
            </a:r>
            <a:r>
              <a:rPr kumimoji="0" lang="it-IT" sz="1800" b="0" i="0" u="none" strike="noStrike" kern="1200" cap="none" spc="0" normalizeH="0" baseline="0" noProof="0">
                <a:ln>
                  <a:noFill/>
                </a:ln>
                <a:solidFill>
                  <a:prstClr val="black"/>
                </a:solidFill>
                <a:effectLst/>
                <a:uLnTx/>
                <a:uFillTx/>
                <a:latin typeface="Calibri"/>
                <a:ea typeface="Calibri"/>
                <a:cs typeface="Calibri"/>
              </a:rPr>
              <a:t>, basta modificare questa)</a:t>
            </a:r>
            <a:endParaRPr lang="it-IT" sz="1800" b="0" i="0" u="none" strike="noStrike" kern="1200" cap="none" spc="0" normalizeH="0" baseline="0" noProof="0">
              <a:ln>
                <a:noFill/>
              </a:ln>
              <a:solidFill>
                <a:prstClr val="black"/>
              </a:solidFill>
              <a:effectLst/>
              <a:uLnTx/>
              <a:uFillTx/>
              <a:latin typeface="Calibri"/>
              <a:ea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49684-D068-6FCE-FED6-5AFEA802BBAC}"/>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A814A2A2-7982-B0A8-F5AD-93FABBF39794}"/>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Sprint 2 – Riassunto (2)</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0" name="CustomShape 3">
            <a:extLst>
              <a:ext uri="{FF2B5EF4-FFF2-40B4-BE49-F238E27FC236}">
                <a16:creationId xmlns:a16="http://schemas.microsoft.com/office/drawing/2014/main" id="{3B3C248C-AD76-011E-D083-19689DC3D67F}"/>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CasellaDiTesto 2">
            <a:extLst>
              <a:ext uri="{FF2B5EF4-FFF2-40B4-BE49-F238E27FC236}">
                <a16:creationId xmlns:a16="http://schemas.microsoft.com/office/drawing/2014/main" id="{8B703430-51EA-03AD-A888-E6B3A3F54014}"/>
              </a:ext>
            </a:extLst>
          </p:cNvPr>
          <p:cNvSpPr txBox="1"/>
          <p:nvPr/>
        </p:nvSpPr>
        <p:spPr>
          <a:xfrm>
            <a:off x="551543" y="2075543"/>
            <a:ext cx="11059884" cy="3139321"/>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Calibri"/>
                <a:cs typeface="Calibri"/>
              </a:rPr>
              <a:t>Riprogettazione dello schema E-R</a:t>
            </a:r>
          </a:p>
          <a:p>
            <a:pPr>
              <a:defRPr/>
            </a:pPr>
            <a:endParaRPr lang="it-IT" b="1">
              <a:solidFill>
                <a:prstClr val="black"/>
              </a:solidFill>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a:ea typeface="Calibri"/>
                <a:cs typeface="Calibri"/>
              </a:rPr>
              <a:t>Idee di miglioramento dell’algoritmo di scheduling</a:t>
            </a:r>
            <a:endParaRPr lang="it-IT" sz="1800" b="1" i="0" u="none" strike="noStrike" kern="1200" cap="none" spc="0" normalizeH="0" baseline="0" noProof="0">
              <a:ln>
                <a:noFill/>
              </a:ln>
              <a:solidFill>
                <a:prstClr val="black"/>
              </a:solidFill>
              <a:effectLst/>
              <a:uLnTx/>
              <a:uFillTx/>
              <a:latin typeface="Calibri"/>
              <a:ea typeface="Calibri"/>
              <a:cs typeface="Calibri"/>
            </a:endParaRPr>
          </a:p>
          <a:p>
            <a:pPr>
              <a:defRPr/>
            </a:pPr>
            <a:endParaRPr lang="it-IT" b="1">
              <a:solidFill>
                <a:prstClr val="black"/>
              </a:solidFill>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Creazione dell’annotazione @Validant e introduzione di Spring AOP</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a:defRPr/>
            </a:pPr>
            <a:endParaRPr lang="it-IT">
              <a:solidFill>
                <a:prstClr val="black"/>
              </a:solidFill>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Violazione della legge di Demetra da parte dell’attuale architettura</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Proposta di passare ad un metodo di comunicazione tra </a:t>
            </a:r>
            <a:r>
              <a:rPr kumimoji="0" lang="it-IT" sz="1800" b="0" i="0" u="none" strike="noStrike" kern="1200" cap="none" spc="0" normalizeH="0" baseline="0" noProof="0" err="1">
                <a:ln>
                  <a:noFill/>
                </a:ln>
                <a:solidFill>
                  <a:prstClr val="black"/>
                </a:solidFill>
                <a:effectLst/>
                <a:uLnTx/>
                <a:uFillTx/>
                <a:latin typeface="Calibri"/>
                <a:ea typeface="Calibri"/>
                <a:cs typeface="Calibri"/>
              </a:rPr>
              <a:t>frontend</a:t>
            </a:r>
            <a:r>
              <a:rPr kumimoji="0" lang="it-IT" sz="1800" b="0" i="0" u="none" strike="noStrike" kern="1200" cap="none" spc="0" normalizeH="0" baseline="0" noProof="0">
                <a:ln>
                  <a:noFill/>
                </a:ln>
                <a:solidFill>
                  <a:prstClr val="black"/>
                </a:solidFill>
                <a:effectLst/>
                <a:uLnTx/>
                <a:uFillTx/>
                <a:latin typeface="Calibri"/>
                <a:ea typeface="Calibri"/>
                <a:cs typeface="Calibri"/>
              </a:rPr>
              <a:t> e </a:t>
            </a:r>
            <a:r>
              <a:rPr kumimoji="0" lang="it-IT" sz="1800" b="0" i="0" u="none" strike="noStrike" kern="1200" cap="none" spc="0" normalizeH="0" baseline="0" noProof="0" err="1">
                <a:ln>
                  <a:noFill/>
                </a:ln>
                <a:solidFill>
                  <a:prstClr val="black"/>
                </a:solidFill>
                <a:effectLst/>
                <a:uLnTx/>
                <a:uFillTx/>
                <a:latin typeface="Calibri"/>
                <a:ea typeface="Calibri"/>
                <a:cs typeface="Calibri"/>
              </a:rPr>
              <a:t>backend</a:t>
            </a:r>
            <a:r>
              <a:rPr kumimoji="0" lang="it-IT" sz="1800" b="0" i="0" u="none" strike="noStrike" kern="1200" cap="none" spc="0" normalizeH="0" baseline="0" noProof="0">
                <a:ln>
                  <a:noFill/>
                </a:ln>
                <a:solidFill>
                  <a:prstClr val="black"/>
                </a:solidFill>
                <a:effectLst/>
                <a:uLnTx/>
                <a:uFillTx/>
                <a:latin typeface="Calibri"/>
                <a:ea typeface="Calibri"/>
                <a:cs typeface="Calibri"/>
              </a:rPr>
              <a:t> che riduca l’accoppiamento (e.g., JSON)</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lvl="1">
              <a:defRPr/>
            </a:pPr>
            <a:endParaRPr lang="it-IT">
              <a:solidFill>
                <a:prstClr val="black"/>
              </a:solidFill>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Implementazione lato </a:t>
            </a:r>
            <a:r>
              <a:rPr kumimoji="0" lang="it-IT" sz="1800" b="0" i="0" u="none" strike="noStrike" kern="1200" cap="none" spc="0" normalizeH="0" baseline="0" noProof="0" err="1">
                <a:ln>
                  <a:noFill/>
                </a:ln>
                <a:solidFill>
                  <a:prstClr val="black"/>
                </a:solidFill>
                <a:effectLst/>
                <a:uLnTx/>
                <a:uFillTx/>
                <a:latin typeface="Calibri"/>
                <a:ea typeface="Calibri"/>
                <a:cs typeface="Calibri"/>
              </a:rPr>
              <a:t>backend</a:t>
            </a:r>
            <a:r>
              <a:rPr kumimoji="0" lang="it-IT" sz="1800" b="0" i="0" u="none" strike="noStrike" kern="1200" cap="none" spc="0" normalizeH="0" baseline="0" noProof="0">
                <a:ln>
                  <a:noFill/>
                </a:ln>
                <a:solidFill>
                  <a:prstClr val="black"/>
                </a:solidFill>
                <a:effectLst/>
                <a:uLnTx/>
                <a:uFillTx/>
                <a:latin typeface="Calibri"/>
                <a:ea typeface="Calibri"/>
                <a:cs typeface="Calibri"/>
              </a:rPr>
              <a:t> e (parzialmente) </a:t>
            </a:r>
            <a:r>
              <a:rPr kumimoji="0" lang="it-IT" sz="1800" b="0" i="0" u="none" strike="noStrike" kern="1200" cap="none" spc="0" normalizeH="0" baseline="0" noProof="0" err="1">
                <a:ln>
                  <a:noFill/>
                </a:ln>
                <a:solidFill>
                  <a:prstClr val="black"/>
                </a:solidFill>
                <a:effectLst/>
                <a:uLnTx/>
                <a:uFillTx/>
                <a:latin typeface="Calibri"/>
                <a:ea typeface="Calibri"/>
                <a:cs typeface="Calibri"/>
              </a:rPr>
              <a:t>frontend</a:t>
            </a:r>
            <a:r>
              <a:rPr kumimoji="0" lang="it-IT" sz="1800" b="0" i="0" u="none" strike="noStrike" kern="1200" cap="none" spc="0" normalizeH="0" baseline="0" noProof="0">
                <a:ln>
                  <a:noFill/>
                </a:ln>
                <a:solidFill>
                  <a:prstClr val="black"/>
                </a:solidFill>
                <a:effectLst/>
                <a:uLnTx/>
                <a:uFillTx/>
                <a:latin typeface="Calibri"/>
                <a:ea typeface="Calibri"/>
                <a:cs typeface="Calibri"/>
              </a:rPr>
              <a:t> del ritiro di un medico da un turno.</a:t>
            </a:r>
            <a:endParaRPr lang="it-IT" sz="1800" b="0" i="0" u="none" strike="noStrike" kern="1200" cap="none" spc="0" normalizeH="0" baseline="0" noProof="0">
              <a:ln>
                <a:noFill/>
              </a:ln>
              <a:solidFill>
                <a:prstClr val="black"/>
              </a:solidFill>
              <a:effectLst/>
              <a:uLnTx/>
              <a:uFillTx/>
              <a:latin typeface="Calibri"/>
              <a:ea typeface="Calibri"/>
              <a:cs typeface="Calibri"/>
            </a:endParaRPr>
          </a:p>
        </p:txBody>
      </p:sp>
    </p:spTree>
    <p:extLst>
      <p:ext uri="{BB962C8B-B14F-4D97-AF65-F5344CB8AC3E}">
        <p14:creationId xmlns:p14="http://schemas.microsoft.com/office/powerpoint/2010/main" val="240137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8C89-CF94-930A-19A5-53D89885F511}"/>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23D4E6A7-1970-8A31-4855-249457E2320E}"/>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Light"/>
                <a:ea typeface="+mn-ea"/>
                <a:cs typeface="+mn-cs"/>
              </a:rPr>
              <a:t>Idee per il miglioramento dello </a:t>
            </a:r>
            <a:r>
              <a:rPr kumimoji="0" lang="it-IT" sz="4800" b="0" i="0" u="none" strike="noStrike" kern="1200" cap="none" spc="-1" normalizeH="0" baseline="0" noProof="0" err="1">
                <a:ln>
                  <a:noFill/>
                </a:ln>
                <a:solidFill>
                  <a:srgbClr val="000000"/>
                </a:solidFill>
                <a:effectLst/>
                <a:uLnTx/>
                <a:uFillTx/>
                <a:latin typeface="Calibri Light"/>
                <a:ea typeface="+mn-ea"/>
                <a:cs typeface="+mn-cs"/>
              </a:rPr>
              <a:t>scheduler</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0D0A0A21-F807-161D-BA8C-ADDE36B60AEF}"/>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B770DFBB-60D3-5A9D-22F0-DC68DB17E733}"/>
              </a:ext>
            </a:extLst>
          </p:cNvPr>
          <p:cNvSpPr txBox="1"/>
          <p:nvPr/>
        </p:nvSpPr>
        <p:spPr>
          <a:xfrm>
            <a:off x="551543" y="2075543"/>
            <a:ext cx="11059884"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Proposta</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tenere conto, ad ogni nuova schedulazione, anche delle scocciature accumulate nelle schedulazioni precedenti, allo scopo di: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Bilanciare le scocciature tra i medici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Fare in modo che non ci siano medici continuamente sottoposti alla stessa scocciatura (e.g., turni notturni o festivi)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Soluzione</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Introduzione di un nuovo vincolo (</a:t>
            </a:r>
            <a:r>
              <a:rPr kumimoji="0" lang="it-IT"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VincoloHoliday</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che viene violato se un medico è assegnato allo stesso turno festivo per due anni consecutivi.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Introduzione di nuove informazioni da assegnare a ciascun medico, come il numero di Uffa Point complessivi accumulati in un mese, per turni mattutini e pomeridiani (</a:t>
            </a: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UPCM</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e per turni notturni (</a:t>
            </a: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UPNM</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Introduzione di due </a:t>
            </a: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code di priorità</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per turni mattutini/pomeridiani e per turni notturni, che dipendono rispettivamente dai valori di UPCM e UPNM.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Questa soluzione è stata poi approfondita e raffinata, fino ad abbandonare il concetto di Uffa Point.</a:t>
            </a:r>
          </a:p>
        </p:txBody>
      </p:sp>
    </p:spTree>
    <p:extLst>
      <p:ext uri="{BB962C8B-B14F-4D97-AF65-F5344CB8AC3E}">
        <p14:creationId xmlns:p14="http://schemas.microsoft.com/office/powerpoint/2010/main" val="1893423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1F15-4EF5-6F5A-87E9-A275B3BAA633}"/>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88D59437-C7F1-1C54-2BA3-8BE9E2CDBD0B}"/>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err="1">
                <a:ln>
                  <a:noFill/>
                </a:ln>
                <a:solidFill>
                  <a:srgbClr val="000000"/>
                </a:solidFill>
                <a:effectLst/>
                <a:uLnTx/>
                <a:uFillTx/>
                <a:latin typeface="Calibri Light"/>
                <a:ea typeface="+mn-ea"/>
                <a:cs typeface="+mn-cs"/>
              </a:rPr>
              <a:t>Refactorin</a:t>
            </a:r>
            <a:r>
              <a:rPr kumimoji="0" lang="it-IT" sz="4800" b="0" i="0" u="none" strike="noStrike" kern="1200" cap="none" spc="-1" normalizeH="0" baseline="0" noProof="0">
                <a:ln>
                  <a:noFill/>
                </a:ln>
                <a:solidFill>
                  <a:srgbClr val="000000"/>
                </a:solidFill>
                <a:effectLst/>
                <a:uLnTx/>
                <a:uFillTx/>
                <a:latin typeface="Calibri Light"/>
                <a:ea typeface="+mn-ea"/>
                <a:cs typeface="+mn-cs"/>
              </a:rPr>
              <a:t>g – Perché?</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D3BD3E6A-B1F6-F413-D183-B0B78F750411}"/>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CasellaDiTesto 2">
            <a:extLst>
              <a:ext uri="{FF2B5EF4-FFF2-40B4-BE49-F238E27FC236}">
                <a16:creationId xmlns:a16="http://schemas.microsoft.com/office/drawing/2014/main" id="{0AC0C317-BC0F-6964-28EB-858D9B40A35C}"/>
              </a:ext>
            </a:extLst>
          </p:cNvPr>
          <p:cNvSpPr txBox="1"/>
          <p:nvPr/>
        </p:nvSpPr>
        <p:spPr>
          <a:xfrm>
            <a:off x="551543" y="2075543"/>
            <a:ext cx="1105988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La necessità di intraprendere un </a:t>
            </a:r>
            <a:r>
              <a:rPr kumimoji="0" lang="it-IT" sz="18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refactoring</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architetturale dell’applicazione è scaturita dalla </a:t>
            </a: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progettazione concettuale </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del nuovo </a:t>
            </a: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algoritmo di schedulazione</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in quanto alcuni aspetti non erano ben rappresentati.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Ad esempio, la rappresentazione dell’utente era la seguente:</a:t>
            </a:r>
          </a:p>
        </p:txBody>
      </p:sp>
      <p:pic>
        <p:nvPicPr>
          <p:cNvPr id="4" name="Immagine 3" descr="Immagine che contiene testo, ricevuta, schermata, Carattere&#10;&#10;Descrizione generata automaticamente">
            <a:extLst>
              <a:ext uri="{FF2B5EF4-FFF2-40B4-BE49-F238E27FC236}">
                <a16:creationId xmlns:a16="http://schemas.microsoft.com/office/drawing/2014/main" id="{DE2A5E8E-43D1-995D-05FC-DD3D076F5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43" y="3489081"/>
            <a:ext cx="5898574" cy="2186749"/>
          </a:xfrm>
          <a:prstGeom prst="rect">
            <a:avLst/>
          </a:prstGeom>
        </p:spPr>
      </p:pic>
      <p:sp>
        <p:nvSpPr>
          <p:cNvPr id="5" name="CasellaDiTesto 4">
            <a:extLst>
              <a:ext uri="{FF2B5EF4-FFF2-40B4-BE49-F238E27FC236}">
                <a16:creationId xmlns:a16="http://schemas.microsoft.com/office/drawing/2014/main" id="{75D7F14F-4834-7E2B-5A17-B346F6FD9C08}"/>
              </a:ext>
            </a:extLst>
          </p:cNvPr>
          <p:cNvSpPr txBox="1"/>
          <p:nvPr/>
        </p:nvSpPr>
        <p:spPr>
          <a:xfrm>
            <a:off x="7243037" y="3705292"/>
            <a:ext cx="436839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La classe </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Utente</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modella anche il </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Medico</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che potrebbe essere modellato attraverso un’altra classe.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La classe </a:t>
            </a:r>
            <a:r>
              <a:rPr kumimoji="0" lang="it-IT" sz="1800" b="0" i="1" u="none" strike="noStrike" kern="1200" cap="none" spc="0" normalizeH="0" baseline="0" noProof="0" err="1">
                <a:ln>
                  <a:noFill/>
                </a:ln>
                <a:solidFill>
                  <a:prstClr val="black"/>
                </a:solidFill>
                <a:effectLst/>
                <a:uLnTx/>
                <a:uFillTx/>
                <a:latin typeface="Calibri" panose="020F0502020204030204" pitchFamily="34" charset="0"/>
                <a:ea typeface="+mn-ea"/>
                <a:cs typeface="+mn-cs"/>
              </a:rPr>
              <a:t>CategoriaUtente</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modella aspetti </a:t>
            </a: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tra loro, cioè </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Stato</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Specializzazione</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e </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Turnazione</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p:txBody>
      </p:sp>
    </p:spTree>
    <p:extLst>
      <p:ext uri="{BB962C8B-B14F-4D97-AF65-F5344CB8AC3E}">
        <p14:creationId xmlns:p14="http://schemas.microsoft.com/office/powerpoint/2010/main" val="394653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71C9-CD80-64C1-332A-82C100410D71}"/>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790A8501-22FA-1447-57FE-2D02E4C1B4F8}"/>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err="1">
                <a:ln>
                  <a:noFill/>
                </a:ln>
                <a:solidFill>
                  <a:srgbClr val="000000"/>
                </a:solidFill>
                <a:effectLst/>
                <a:uLnTx/>
                <a:uFillTx/>
                <a:latin typeface="Calibri Light"/>
                <a:ea typeface="+mn-ea"/>
                <a:cs typeface="+mn-cs"/>
              </a:rPr>
              <a:t>Refactorin</a:t>
            </a:r>
            <a:r>
              <a:rPr kumimoji="0" lang="it-IT" sz="4800" b="0" i="0" u="none" strike="noStrike" kern="1200" cap="none" spc="-1" normalizeH="0" baseline="0" noProof="0">
                <a:ln>
                  <a:noFill/>
                </a:ln>
                <a:solidFill>
                  <a:srgbClr val="000000"/>
                </a:solidFill>
                <a:effectLst/>
                <a:uLnTx/>
                <a:uFillTx/>
                <a:latin typeface="Calibri Light"/>
                <a:ea typeface="+mn-ea"/>
                <a:cs typeface="+mn-cs"/>
              </a:rPr>
              <a:t>g – Perché? (2)</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4F0A162F-6A01-D4A9-5AE6-DB820DECF1A7}"/>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25A6FFE8-AD21-D2ED-13F4-B90F6D59B3BA}"/>
              </a:ext>
            </a:extLst>
          </p:cNvPr>
          <p:cNvSpPr txBox="1"/>
          <p:nvPr/>
        </p:nvSpPr>
        <p:spPr>
          <a:xfrm>
            <a:off x="551543" y="2075543"/>
            <a:ext cx="11059884" cy="2646878"/>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it-IT" b="0" i="0" u="none" strike="noStrike" kern="1200" cap="none" spc="0" normalizeH="0" baseline="0" noProof="0">
                <a:ln>
                  <a:noFill/>
                </a:ln>
                <a:solidFill>
                  <a:prstClr val="black"/>
                </a:solidFill>
                <a:effectLst/>
                <a:uLnTx/>
                <a:uFillTx/>
                <a:latin typeface="Calibri"/>
                <a:ea typeface="Calibri"/>
                <a:cs typeface="Calibri"/>
              </a:rPr>
              <a:t>Ulteriori concetti (e.g., le </a:t>
            </a:r>
            <a:r>
              <a:rPr kumimoji="0" lang="it-IT" b="0" i="1" u="none" strike="noStrike" kern="1200" cap="none" spc="0" normalizeH="0" baseline="0" noProof="0">
                <a:ln>
                  <a:noFill/>
                </a:ln>
                <a:solidFill>
                  <a:prstClr val="black"/>
                </a:solidFill>
                <a:effectLst/>
                <a:uLnTx/>
                <a:uFillTx/>
                <a:latin typeface="Calibri"/>
                <a:ea typeface="Calibri"/>
                <a:cs typeface="Calibri"/>
              </a:rPr>
              <a:t>policy</a:t>
            </a:r>
            <a:r>
              <a:rPr kumimoji="0" lang="it-IT" b="0" i="0" u="none" strike="noStrike" kern="1200" cap="none" spc="0" normalizeH="0" baseline="0" noProof="0">
                <a:ln>
                  <a:noFill/>
                </a:ln>
                <a:solidFill>
                  <a:prstClr val="black"/>
                </a:solidFill>
                <a:effectLst/>
                <a:uLnTx/>
                <a:uFillTx/>
                <a:latin typeface="Calibri"/>
                <a:ea typeface="Calibri"/>
                <a:cs typeface="Calibri"/>
              </a:rPr>
              <a:t>, che modellano le politiche di assegnazione dei turni) potevano essere inglobati in concetti già esistenti (e.g., nei </a:t>
            </a:r>
            <a:r>
              <a:rPr kumimoji="0" lang="it-IT" b="0" i="1" u="none" strike="noStrike" kern="1200" cap="none" spc="0" normalizeH="0" baseline="0" noProof="0">
                <a:ln>
                  <a:noFill/>
                </a:ln>
                <a:solidFill>
                  <a:prstClr val="black"/>
                </a:solidFill>
                <a:effectLst/>
                <a:uLnTx/>
                <a:uFillTx/>
                <a:latin typeface="Calibri"/>
                <a:ea typeface="Calibri"/>
                <a:cs typeface="Calibri"/>
              </a:rPr>
              <a:t>vincoli</a:t>
            </a:r>
            <a:r>
              <a:rPr kumimoji="0" lang="it-IT" b="0" i="0" u="none" strike="noStrike" kern="1200" cap="none" spc="0" normalizeH="0" baseline="0" noProof="0">
                <a:ln>
                  <a:noFill/>
                </a:ln>
                <a:solidFill>
                  <a:prstClr val="black"/>
                </a:solidFill>
                <a:effectLst/>
                <a:uLnTx/>
                <a:uFillTx/>
                <a:latin typeface="Calibri"/>
                <a:ea typeface="Calibri"/>
                <a:cs typeface="Calibri"/>
              </a:rPr>
              <a:t>).</a:t>
            </a:r>
            <a:endParaRPr lang="it-IT">
              <a:solidFill>
                <a:prstClr val="black"/>
              </a:solidFill>
              <a:ea typeface="Calibri" panose="020F0502020204030204"/>
              <a:cs typeface="Calibri" panose="020F0502020204030204"/>
            </a:endParaRPr>
          </a:p>
          <a:p>
            <a:pPr marL="285750" indent="-285750">
              <a:buFont typeface="Arial"/>
              <a:buChar char="•"/>
              <a:defRPr/>
            </a:pPr>
            <a:r>
              <a:rPr lang="it-IT">
                <a:solidFill>
                  <a:prstClr val="black"/>
                </a:solidFill>
                <a:latin typeface="Calibri"/>
                <a:ea typeface="Calibri"/>
                <a:cs typeface="Calibri"/>
              </a:rPr>
              <a:t>Utilizzo dei DTO:</a:t>
            </a:r>
            <a:endParaRPr lang="en-US">
              <a:solidFill>
                <a:prstClr val="black"/>
              </a:solidFill>
              <a:latin typeface="Calibri"/>
              <a:ea typeface="Calibri"/>
              <a:cs typeface="Calibri"/>
            </a:endParaRPr>
          </a:p>
          <a:p>
            <a:pPr marL="742950" lvl="1" indent="-285750">
              <a:buFont typeface="Arial,Sans-Serif"/>
              <a:buChar char="•"/>
              <a:defRPr/>
            </a:pPr>
            <a:r>
              <a:rPr lang="it-IT">
                <a:solidFill>
                  <a:prstClr val="black"/>
                </a:solidFill>
                <a:latin typeface="Calibri"/>
                <a:ea typeface="Calibri"/>
                <a:cs typeface="Calibri"/>
              </a:rPr>
              <a:t>La maggior parte dei DTO erano definiti in funzione delle entità, non dei casi d’uso.</a:t>
            </a:r>
            <a:endParaRPr lang="en-US">
              <a:solidFill>
                <a:prstClr val="black"/>
              </a:solidFill>
              <a:latin typeface="Calibri"/>
              <a:ea typeface="Calibri"/>
              <a:cs typeface="Calibri"/>
            </a:endParaRPr>
          </a:p>
          <a:p>
            <a:pPr marL="742950" lvl="1" indent="-285750">
              <a:buFont typeface="Arial,Sans-Serif"/>
              <a:buChar char="•"/>
              <a:defRPr/>
            </a:pPr>
            <a:r>
              <a:rPr lang="it-IT">
                <a:solidFill>
                  <a:prstClr val="black"/>
                </a:solidFill>
                <a:latin typeface="Calibri"/>
                <a:ea typeface="Calibri"/>
                <a:cs typeface="Calibri"/>
              </a:rPr>
              <a:t>Di conseguenza, il passaggio dei dati da </a:t>
            </a:r>
            <a:r>
              <a:rPr lang="it-IT" err="1">
                <a:solidFill>
                  <a:prstClr val="black"/>
                </a:solidFill>
                <a:latin typeface="Calibri"/>
                <a:ea typeface="Calibri"/>
                <a:cs typeface="Calibri"/>
              </a:rPr>
              <a:t>frontend</a:t>
            </a:r>
            <a:r>
              <a:rPr lang="it-IT">
                <a:solidFill>
                  <a:prstClr val="black"/>
                </a:solidFill>
                <a:latin typeface="Calibri"/>
                <a:ea typeface="Calibri"/>
                <a:cs typeface="Calibri"/>
              </a:rPr>
              <a:t> a </a:t>
            </a:r>
            <a:r>
              <a:rPr lang="it-IT" err="1">
                <a:solidFill>
                  <a:prstClr val="black"/>
                </a:solidFill>
                <a:latin typeface="Calibri"/>
                <a:ea typeface="Calibri"/>
                <a:cs typeface="Calibri"/>
              </a:rPr>
              <a:t>backend</a:t>
            </a:r>
            <a:r>
              <a:rPr lang="it-IT">
                <a:solidFill>
                  <a:prstClr val="black"/>
                </a:solidFill>
                <a:latin typeface="Calibri"/>
                <a:ea typeface="Calibri"/>
                <a:cs typeface="Calibri"/>
              </a:rPr>
              <a:t> coinvolgeva dati non necessari.</a:t>
            </a:r>
            <a:endParaRPr lang="en-US">
              <a:solidFill>
                <a:prstClr val="black"/>
              </a:solidFill>
              <a:latin typeface="Calibri"/>
              <a:ea typeface="Calibri"/>
              <a:cs typeface="Calibri"/>
            </a:endParaRPr>
          </a:p>
          <a:p>
            <a:pPr marL="742950" lvl="1" indent="-285750">
              <a:buFont typeface="Arial,Sans-Serif"/>
              <a:buChar char="•"/>
              <a:defRPr/>
            </a:pPr>
            <a:r>
              <a:rPr lang="it-IT">
                <a:solidFill>
                  <a:prstClr val="black"/>
                </a:solidFill>
                <a:latin typeface="Calibri"/>
                <a:ea typeface="Calibri"/>
                <a:cs typeface="Calibri"/>
              </a:rPr>
              <a:t>Inoltre, erano previste delle classi di utility che effettuavano il mapping tra entità e DTO:</a:t>
            </a:r>
            <a:endParaRPr lang="en-US">
              <a:solidFill>
                <a:prstClr val="black"/>
              </a:solidFill>
              <a:latin typeface="Calibri"/>
              <a:ea typeface="Calibri"/>
              <a:cs typeface="Calibri"/>
            </a:endParaRPr>
          </a:p>
          <a:p>
            <a:pPr marL="1200150" lvl="2" indent="-285750">
              <a:buFont typeface="Arial,Sans-Serif"/>
              <a:buChar char="•"/>
              <a:defRPr/>
            </a:pPr>
            <a:r>
              <a:rPr lang="it-IT">
                <a:solidFill>
                  <a:prstClr val="black"/>
                </a:solidFill>
                <a:latin typeface="Calibri" panose="020F0502020204030204" pitchFamily="34" charset="0"/>
                <a:ea typeface="Calibri"/>
                <a:cs typeface="Calibri"/>
              </a:rPr>
              <a:t>Ad esempio, il metodo:</a:t>
            </a:r>
            <a:endParaRPr lang="it-IT"/>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lvl="1">
              <a:defRPr/>
            </a:pP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Oggetto 5">
            <a:extLst>
              <a:ext uri="{FF2B5EF4-FFF2-40B4-BE49-F238E27FC236}">
                <a16:creationId xmlns:a16="http://schemas.microsoft.com/office/drawing/2014/main" id="{3B08646F-21B7-2563-084B-E8DF09E69A58}"/>
              </a:ext>
            </a:extLst>
          </p:cNvPr>
          <p:cNvGraphicFramePr>
            <a:graphicFrameLocks noChangeAspect="1"/>
          </p:cNvGraphicFramePr>
          <p:nvPr>
            <p:extLst>
              <p:ext uri="{D42A27DB-BD31-4B8C-83A1-F6EECF244321}">
                <p14:modId xmlns:p14="http://schemas.microsoft.com/office/powerpoint/2010/main" val="4105391729"/>
              </p:ext>
            </p:extLst>
          </p:nvPr>
        </p:nvGraphicFramePr>
        <p:xfrm>
          <a:off x="1318700" y="4451434"/>
          <a:ext cx="9517062" cy="6337300"/>
        </p:xfrm>
        <a:graphic>
          <a:graphicData uri="http://schemas.openxmlformats.org/presentationml/2006/ole">
            <mc:AlternateContent xmlns:mc="http://schemas.openxmlformats.org/markup-compatibility/2006">
              <mc:Choice xmlns:v="urn:schemas-microsoft-com:vml" Requires="v">
                <p:oleObj name="Document" r:id="rId2" imgW="9517670" imgH="6336948" progId="Word.Document.12">
                  <p:embed/>
                </p:oleObj>
              </mc:Choice>
              <mc:Fallback>
                <p:oleObj name="Document" r:id="rId2" imgW="9517670" imgH="6336948" progId="Word.Document.12">
                  <p:embed/>
                  <p:pic>
                    <p:nvPicPr>
                      <p:cNvPr id="4" name="Oggetto 3">
                        <a:extLst>
                          <a:ext uri="{FF2B5EF4-FFF2-40B4-BE49-F238E27FC236}">
                            <a16:creationId xmlns:a16="http://schemas.microsoft.com/office/drawing/2014/main" id="{43AD85C3-D5D6-FF3F-F239-D5F5C1BC2D4B}"/>
                          </a:ext>
                        </a:extLst>
                      </p:cNvPr>
                      <p:cNvPicPr/>
                      <p:nvPr/>
                    </p:nvPicPr>
                    <p:blipFill>
                      <a:blip r:embed="rId3"/>
                      <a:stretch>
                        <a:fillRect/>
                      </a:stretch>
                    </p:blipFill>
                    <p:spPr>
                      <a:xfrm>
                        <a:off x="1318700" y="4451434"/>
                        <a:ext cx="9517062" cy="6337300"/>
                      </a:xfrm>
                      <a:prstGeom prst="rect">
                        <a:avLst/>
                      </a:prstGeom>
                    </p:spPr>
                  </p:pic>
                </p:oleObj>
              </mc:Fallback>
            </mc:AlternateContent>
          </a:graphicData>
        </a:graphic>
      </p:graphicFrame>
    </p:spTree>
    <p:extLst>
      <p:ext uri="{BB962C8B-B14F-4D97-AF65-F5344CB8AC3E}">
        <p14:creationId xmlns:p14="http://schemas.microsoft.com/office/powerpoint/2010/main" val="25260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34B9FE-D267-0A4C-E8ED-E0F46B2F8F68}"/>
              </a:ext>
            </a:extLst>
          </p:cNvPr>
          <p:cNvSpPr>
            <a:spLocks noGrp="1"/>
          </p:cNvSpPr>
          <p:nvPr>
            <p:ph type="title"/>
          </p:nvPr>
        </p:nvSpPr>
        <p:spPr>
          <a:xfrm>
            <a:off x="461962" y="0"/>
            <a:ext cx="10515600" cy="1325563"/>
          </a:xfrm>
        </p:spPr>
        <p:txBody>
          <a:bodyPr/>
          <a:lstStyle/>
          <a:p>
            <a:r>
              <a:rPr lang="it-IT">
                <a:latin typeface="Calibri Light"/>
                <a:ea typeface="Calibri Light"/>
                <a:cs typeface="Calibri Light"/>
              </a:rPr>
              <a:t>Evoluzione dello schema E-R (parziale)</a:t>
            </a:r>
            <a:endParaRPr lang="it-IT">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Segnaposto contenuto 3">
            <a:extLst>
              <a:ext uri="{FF2B5EF4-FFF2-40B4-BE49-F238E27FC236}">
                <a16:creationId xmlns:a16="http://schemas.microsoft.com/office/drawing/2014/main" id="{7C7AA66F-AFDD-33CC-3895-6A440596D1A1}"/>
              </a:ext>
            </a:extLst>
          </p:cNvPr>
          <p:cNvPicPr>
            <a:picLocks noGrp="1" noChangeAspect="1"/>
          </p:cNvPicPr>
          <p:nvPr>
            <p:ph idx="1"/>
          </p:nvPr>
        </p:nvPicPr>
        <p:blipFill>
          <a:blip r:embed="rId3"/>
          <a:stretch>
            <a:fillRect/>
          </a:stretch>
        </p:blipFill>
        <p:spPr>
          <a:xfrm>
            <a:off x="461962" y="1325563"/>
            <a:ext cx="10891838" cy="5182484"/>
          </a:xfrm>
          <a:prstGeom prst="rect">
            <a:avLst/>
          </a:prstGeom>
        </p:spPr>
      </p:pic>
      <p:sp>
        <p:nvSpPr>
          <p:cNvPr id="3" name="sketch line">
            <a:extLst>
              <a:ext uri="{FF2B5EF4-FFF2-40B4-BE49-F238E27FC236}">
                <a16:creationId xmlns:a16="http://schemas.microsoft.com/office/drawing/2014/main" id="{AE46DEDF-54E1-865D-5FFE-EA8E998E9485}"/>
              </a:ext>
            </a:extLst>
          </p:cNvPr>
          <p:cNvSpPr/>
          <p:nvPr/>
        </p:nvSpPr>
        <p:spPr>
          <a:xfrm>
            <a:off x="461962" y="1079348"/>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white"/>
              </a:solidFill>
              <a:effectLst/>
              <a:uLnTx/>
              <a:uFillTx/>
              <a:latin typeface="Calibri"/>
              <a:ea typeface="DejaVu Sans"/>
              <a:cs typeface="+mn-cs"/>
            </a:endParaRPr>
          </a:p>
        </p:txBody>
      </p:sp>
    </p:spTree>
    <p:extLst>
      <p:ext uri="{BB962C8B-B14F-4D97-AF65-F5344CB8AC3E}">
        <p14:creationId xmlns:p14="http://schemas.microsoft.com/office/powerpoint/2010/main" val="7837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D37DE-3AEE-5549-27D0-BE2A784B51FF}"/>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205244C0-CD67-F57F-03E4-3C8DF31ED748}"/>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Light"/>
                <a:ea typeface="+mn-ea"/>
                <a:cs typeface="+mn-cs"/>
              </a:rPr>
              <a:t>Evoluzione dello schema E-R (2)</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6C93E4B9-353D-B400-C803-64E5DDB3F3E2}"/>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EA0CDEAE-E5F0-6AD1-02E1-618EA1FBB872}"/>
              </a:ext>
            </a:extLst>
          </p:cNvPr>
          <p:cNvSpPr txBox="1"/>
          <p:nvPr/>
        </p:nvSpPr>
        <p:spPr>
          <a:xfrm>
            <a:off x="551543" y="2075543"/>
            <a:ext cx="11059884" cy="5078313"/>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defRPr/>
            </a:pPr>
            <a:r>
              <a:rPr lang="it-IT">
                <a:solidFill>
                  <a:prstClr val="black"/>
                </a:solidFill>
                <a:latin typeface="Calibri"/>
                <a:ea typeface="Calibri"/>
                <a:cs typeface="Calibri"/>
              </a:rPr>
              <a:t>Il primo grande cambiamento riguarda la rimozione del debito tecnico per l'entità Categoria Utente.</a:t>
            </a:r>
            <a:endParaRPr lang="it-IT">
              <a:solidFill>
                <a:prstClr val="black"/>
              </a:solidFill>
            </a:endParaRPr>
          </a:p>
          <a:p>
            <a:pPr marL="285750" indent="-285750">
              <a:lnSpc>
                <a:spcPct val="150000"/>
              </a:lnSpc>
              <a:buFont typeface="Arial" panose="020B0604020202020204" pitchFamily="34" charset="0"/>
              <a:buChar char="•"/>
              <a:defRPr/>
            </a:pPr>
            <a:r>
              <a:rPr lang="it-IT">
                <a:solidFill>
                  <a:prstClr val="black"/>
                </a:solidFill>
                <a:latin typeface="Calibri"/>
                <a:ea typeface="Calibri"/>
                <a:cs typeface="Calibri"/>
              </a:rPr>
              <a:t>Infatti, questa entità veniva utilizzata per rappresentare tre concetti eterogenei:</a:t>
            </a:r>
            <a:endParaRPr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defRPr/>
            </a:pPr>
            <a:r>
              <a:rPr lang="it-IT" b="1">
                <a:solidFill>
                  <a:prstClr val="black"/>
                </a:solidFill>
                <a:latin typeface="Calibri"/>
                <a:ea typeface="Calibri"/>
                <a:cs typeface="Calibri"/>
              </a:rPr>
              <a:t>Stato </a:t>
            </a:r>
            <a:r>
              <a:rPr lang="it-IT">
                <a:solidFill>
                  <a:prstClr val="black"/>
                </a:solidFill>
                <a:latin typeface="Calibri"/>
                <a:ea typeface="Calibri"/>
                <a:cs typeface="Calibri"/>
              </a:rPr>
              <a:t>di ogni medico (e.g., over 62, in ferie, …);</a:t>
            </a: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defRPr/>
            </a:pPr>
            <a:r>
              <a:rPr lang="it-IT" b="1">
                <a:solidFill>
                  <a:prstClr val="black"/>
                </a:solidFill>
                <a:latin typeface="Calibri"/>
                <a:ea typeface="Calibri"/>
                <a:cs typeface="Calibri"/>
              </a:rPr>
              <a:t>Specializzazione </a:t>
            </a:r>
            <a:r>
              <a:rPr lang="it-IT">
                <a:solidFill>
                  <a:prstClr val="black"/>
                </a:solidFill>
                <a:latin typeface="Calibri"/>
                <a:ea typeface="Calibri"/>
                <a:cs typeface="Calibri"/>
              </a:rPr>
              <a:t>dei medici strutturati (e.g. cardiologia, oncologia, …);</a:t>
            </a: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defRPr/>
            </a:pPr>
            <a:r>
              <a:rPr lang="it-IT" b="1">
                <a:solidFill>
                  <a:prstClr val="black"/>
                </a:solidFill>
                <a:latin typeface="Calibri"/>
                <a:ea typeface="Calibri"/>
                <a:cs typeface="Calibri"/>
              </a:rPr>
              <a:t>Turnazione </a:t>
            </a:r>
            <a:r>
              <a:rPr lang="it-IT">
                <a:solidFill>
                  <a:prstClr val="black"/>
                </a:solidFill>
                <a:latin typeface="Calibri"/>
                <a:ea typeface="Calibri"/>
                <a:cs typeface="Calibri"/>
              </a:rPr>
              <a:t>(o</a:t>
            </a:r>
            <a:r>
              <a:rPr lang="it-IT" b="1">
                <a:solidFill>
                  <a:prstClr val="black"/>
                </a:solidFill>
                <a:latin typeface="Calibri"/>
                <a:ea typeface="Calibri"/>
                <a:cs typeface="Calibri"/>
              </a:rPr>
              <a:t> rotazione</a:t>
            </a:r>
            <a:r>
              <a:rPr lang="it-IT">
                <a:solidFill>
                  <a:prstClr val="black"/>
                </a:solidFill>
                <a:latin typeface="Calibri"/>
                <a:ea typeface="Calibri"/>
                <a:cs typeface="Calibri"/>
              </a:rPr>
              <a:t>) degli specializzandi, cioè il luogo presso cui essi prestano servizio.</a:t>
            </a: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defRPr/>
            </a:pPr>
            <a:r>
              <a:rPr lang="it-IT">
                <a:solidFill>
                  <a:prstClr val="black"/>
                </a:solidFill>
                <a:latin typeface="Calibri"/>
                <a:ea typeface="Calibri"/>
                <a:cs typeface="Calibri"/>
              </a:rPr>
              <a:t>Di conseguenza, sono state create tre entità separate:  </a:t>
            </a:r>
            <a:r>
              <a:rPr lang="it-IT" err="1">
                <a:solidFill>
                  <a:prstClr val="black"/>
                </a:solidFill>
                <a:latin typeface="Calibri"/>
                <a:ea typeface="Calibri"/>
                <a:cs typeface="Calibri"/>
              </a:rPr>
              <a:t>Condition</a:t>
            </a:r>
            <a:r>
              <a:rPr lang="it-IT">
                <a:solidFill>
                  <a:prstClr val="black"/>
                </a:solidFill>
                <a:latin typeface="Calibri"/>
                <a:ea typeface="Calibri"/>
                <a:cs typeface="Calibri"/>
              </a:rPr>
              <a:t>, </a:t>
            </a:r>
            <a:r>
              <a:rPr lang="it-IT" err="1">
                <a:solidFill>
                  <a:prstClr val="black"/>
                </a:solidFill>
                <a:latin typeface="Calibri"/>
                <a:ea typeface="Calibri"/>
                <a:cs typeface="Calibri"/>
              </a:rPr>
              <a:t>Specialization</a:t>
            </a:r>
            <a:r>
              <a:rPr lang="it-IT">
                <a:solidFill>
                  <a:prstClr val="black"/>
                </a:solidFill>
                <a:latin typeface="Calibri"/>
                <a:ea typeface="Calibri"/>
                <a:cs typeface="Calibri"/>
              </a:rPr>
              <a:t> e </a:t>
            </a:r>
            <a:r>
              <a:rPr lang="it-IT" err="1">
                <a:solidFill>
                  <a:prstClr val="black"/>
                </a:solidFill>
                <a:latin typeface="Calibri"/>
                <a:ea typeface="Calibri"/>
                <a:cs typeface="Calibri"/>
              </a:rPr>
              <a:t>Rotation</a:t>
            </a:r>
            <a:r>
              <a:rPr lang="it-IT">
                <a:solidFill>
                  <a:prstClr val="black"/>
                </a:solidFill>
                <a:latin typeface="Calibri"/>
                <a:ea typeface="Calibri"/>
                <a:cs typeface="Calibri"/>
              </a:rPr>
              <a:t>.</a:t>
            </a: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defRPr/>
            </a:pPr>
            <a:r>
              <a:rPr lang="it-IT">
                <a:solidFill>
                  <a:prstClr val="black"/>
                </a:solidFill>
                <a:latin typeface="Calibri"/>
                <a:ea typeface="Calibri"/>
                <a:cs typeface="Calibri"/>
              </a:rPr>
              <a:t>Per quanto riguarda </a:t>
            </a:r>
            <a:r>
              <a:rPr lang="it-IT" err="1">
                <a:solidFill>
                  <a:prstClr val="black"/>
                </a:solidFill>
                <a:latin typeface="Calibri"/>
                <a:ea typeface="Calibri"/>
                <a:cs typeface="Calibri"/>
              </a:rPr>
              <a:t>Condition</a:t>
            </a:r>
            <a:r>
              <a:rPr lang="it-IT">
                <a:solidFill>
                  <a:prstClr val="black"/>
                </a:solidFill>
                <a:latin typeface="Calibri"/>
                <a:ea typeface="Calibri"/>
                <a:cs typeface="Calibri"/>
              </a:rPr>
              <a:t>, in particolare, questa si specializza in:</a:t>
            </a: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defRPr/>
            </a:pPr>
            <a:r>
              <a:rPr lang="it-IT" b="1">
                <a:solidFill>
                  <a:prstClr val="black"/>
                </a:solidFill>
                <a:latin typeface="Calibri"/>
                <a:ea typeface="Calibri"/>
                <a:cs typeface="Calibri"/>
              </a:rPr>
              <a:t>Temporary </a:t>
            </a:r>
            <a:r>
              <a:rPr lang="it-IT" b="1" err="1">
                <a:solidFill>
                  <a:prstClr val="black"/>
                </a:solidFill>
                <a:latin typeface="Calibri"/>
                <a:ea typeface="Calibri"/>
                <a:cs typeface="Calibri"/>
              </a:rPr>
              <a:t>Condition</a:t>
            </a:r>
            <a:r>
              <a:rPr lang="it-IT">
                <a:solidFill>
                  <a:prstClr val="black"/>
                </a:solidFill>
                <a:latin typeface="Calibri"/>
                <a:ea typeface="Calibri"/>
                <a:cs typeface="Calibri"/>
              </a:rPr>
              <a:t>: condizione temporanea (e.g., in ferie, in malattia, …);</a:t>
            </a: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defRPr/>
            </a:pPr>
            <a:r>
              <a:rPr lang="it-IT" b="1" err="1">
                <a:solidFill>
                  <a:prstClr val="black"/>
                </a:solidFill>
                <a:latin typeface="Calibri"/>
                <a:ea typeface="Calibri"/>
                <a:cs typeface="Calibri"/>
              </a:rPr>
              <a:t>Permanent</a:t>
            </a:r>
            <a:r>
              <a:rPr lang="it-IT" b="1">
                <a:solidFill>
                  <a:prstClr val="black"/>
                </a:solidFill>
                <a:latin typeface="Calibri"/>
                <a:ea typeface="Calibri"/>
                <a:cs typeface="Calibri"/>
              </a:rPr>
              <a:t> </a:t>
            </a:r>
            <a:r>
              <a:rPr lang="it-IT" b="1" err="1">
                <a:solidFill>
                  <a:prstClr val="black"/>
                </a:solidFill>
                <a:latin typeface="Calibri"/>
                <a:ea typeface="Calibri"/>
                <a:cs typeface="Calibri"/>
              </a:rPr>
              <a:t>Condition</a:t>
            </a:r>
            <a:r>
              <a:rPr lang="it-IT">
                <a:solidFill>
                  <a:prstClr val="black"/>
                </a:solidFill>
                <a:latin typeface="Calibri"/>
                <a:ea typeface="Calibri"/>
                <a:cs typeface="Calibri"/>
              </a:rPr>
              <a:t>: condizione permanente (e.g., over 62). </a:t>
            </a:r>
          </a:p>
          <a:p>
            <a:pPr marL="285750" indent="-285750">
              <a:lnSpc>
                <a:spcPct val="150000"/>
              </a:lnSpc>
              <a:buFont typeface="Arial" panose="020B0604020202020204" pitchFamily="34" charset="0"/>
              <a:buChar char="•"/>
              <a:defRPr/>
            </a:pPr>
            <a:r>
              <a:rPr lang="it-IT">
                <a:solidFill>
                  <a:prstClr val="black"/>
                </a:solidFill>
                <a:latin typeface="Calibri"/>
                <a:ea typeface="Calibri"/>
                <a:cs typeface="Calibri"/>
              </a:rPr>
              <a:t>Nella versione </a:t>
            </a:r>
            <a:r>
              <a:rPr lang="it-IT" err="1">
                <a:solidFill>
                  <a:prstClr val="black"/>
                </a:solidFill>
                <a:latin typeface="Calibri"/>
                <a:ea typeface="Calibri"/>
                <a:cs typeface="Calibri"/>
              </a:rPr>
              <a:t>pre-refactoring</a:t>
            </a:r>
            <a:r>
              <a:rPr lang="it-IT">
                <a:solidFill>
                  <a:prstClr val="black"/>
                </a:solidFill>
                <a:latin typeface="Calibri"/>
                <a:ea typeface="Calibri"/>
                <a:cs typeface="Calibri"/>
              </a:rPr>
              <a:t>, questa suddivisione non era considerata.</a:t>
            </a:r>
          </a:p>
          <a:p>
            <a:pPr>
              <a:defRPr/>
            </a:pPr>
            <a:endParaRPr lang="it-IT">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defRPr/>
            </a:pPr>
            <a:endParaRPr lang="it-IT">
              <a:solidFill>
                <a:srgbClr val="000000"/>
              </a:solidFill>
              <a:latin typeface="Calibri" panose="020F0502020204030204" pitchFamily="34" charset="0"/>
              <a:ea typeface="Calibri" panose="020F0502020204030204" pitchFamily="34" charset="0"/>
              <a:cs typeface="Calibri" panose="020F0502020204030204" pitchFamily="34" charset="0"/>
            </a:endParaRPr>
          </a:p>
          <a:p>
            <a:pPr>
              <a:defRPr/>
            </a:pPr>
            <a:endParaRPr lang="it-IT">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533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6F91C-8673-CFA5-B9E8-93DE343CD33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DEEA9B-F7CF-F515-B9CF-1A2B666CE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F07E44-765C-E40D-1E2B-07A64C7E06A8}"/>
              </a:ext>
            </a:extLst>
          </p:cNvPr>
          <p:cNvSpPr>
            <a:spLocks noGrp="1"/>
          </p:cNvSpPr>
          <p:nvPr>
            <p:ph type="title"/>
          </p:nvPr>
        </p:nvSpPr>
        <p:spPr>
          <a:xfrm>
            <a:off x="838200" y="365125"/>
            <a:ext cx="10515600" cy="1325563"/>
          </a:xfrm>
        </p:spPr>
        <p:txBody>
          <a:bodyPr>
            <a:normAutofit/>
          </a:bodyPr>
          <a:lstStyle/>
          <a:p>
            <a:r>
              <a:rPr lang="it-IT" sz="5400"/>
              <a:t>Obiettivi</a:t>
            </a:r>
          </a:p>
        </p:txBody>
      </p:sp>
      <p:sp>
        <p:nvSpPr>
          <p:cNvPr id="18" name="sketch line">
            <a:extLst>
              <a:ext uri="{FF2B5EF4-FFF2-40B4-BE49-F238E27FC236}">
                <a16:creationId xmlns:a16="http://schemas.microsoft.com/office/drawing/2014/main" id="{50493A02-332B-51C1-6BDB-B96A6E70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C51138-9118-EE54-9458-1FD450FFDE25}"/>
              </a:ext>
            </a:extLst>
          </p:cNvPr>
          <p:cNvSpPr>
            <a:spLocks noGrp="1"/>
          </p:cNvSpPr>
          <p:nvPr>
            <p:ph idx="1"/>
          </p:nvPr>
        </p:nvSpPr>
        <p:spPr>
          <a:xfrm>
            <a:off x="838200" y="1929384"/>
            <a:ext cx="10515600" cy="4251960"/>
          </a:xfrm>
        </p:spPr>
        <p:txBody>
          <a:bodyPr>
            <a:noAutofit/>
          </a:bodyPr>
          <a:lstStyle/>
          <a:p>
            <a:pPr>
              <a:lnSpc>
                <a:spcPct val="90000"/>
              </a:lnSpc>
              <a:spcBef>
                <a:spcPts val="1001"/>
              </a:spcBef>
            </a:pPr>
            <a:r>
              <a:rPr lang="it-IT" sz="3600"/>
              <a:t>Rendere l’algoritmo di scheduling più avanzato e più equo.</a:t>
            </a:r>
          </a:p>
          <a:p>
            <a:pPr>
              <a:lnSpc>
                <a:spcPct val="90000"/>
              </a:lnSpc>
              <a:spcBef>
                <a:spcPts val="1001"/>
              </a:spcBef>
            </a:pPr>
            <a:endParaRPr lang="it-IT" sz="3600"/>
          </a:p>
          <a:p>
            <a:pPr>
              <a:lnSpc>
                <a:spcPct val="90000"/>
              </a:lnSpc>
              <a:spcBef>
                <a:spcPts val="1001"/>
              </a:spcBef>
            </a:pPr>
            <a:r>
              <a:rPr lang="it-IT" sz="3600" spc="-1"/>
              <a:t>Aggiungere lo scambio turno e la possibilità di ritirarsi da un turno.</a:t>
            </a:r>
          </a:p>
        </p:txBody>
      </p:sp>
    </p:spTree>
    <p:extLst>
      <p:ext uri="{BB962C8B-B14F-4D97-AF65-F5344CB8AC3E}">
        <p14:creationId xmlns:p14="http://schemas.microsoft.com/office/powerpoint/2010/main" val="2809271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58D0-EF07-E2EA-B49B-3CDFD595AA6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AA68B9F-94A3-FD3F-897B-7E340622D9E6}"/>
              </a:ext>
            </a:extLst>
          </p:cNvPr>
          <p:cNvSpPr>
            <a:spLocks noGrp="1"/>
          </p:cNvSpPr>
          <p:nvPr>
            <p:ph type="title"/>
          </p:nvPr>
        </p:nvSpPr>
        <p:spPr>
          <a:xfrm>
            <a:off x="461962" y="0"/>
            <a:ext cx="10515600" cy="1325563"/>
          </a:xfrm>
        </p:spPr>
        <p:txBody>
          <a:bodyPr/>
          <a:lstStyle/>
          <a:p>
            <a:r>
              <a:rPr lang="it-IT">
                <a:latin typeface="Calibri Light" panose="020F0302020204030204" pitchFamily="34" charset="0"/>
                <a:ea typeface="Calibri Light" panose="020F0302020204030204" pitchFamily="34" charset="0"/>
                <a:cs typeface="Calibri Light" panose="020F0302020204030204" pitchFamily="34" charset="0"/>
              </a:rPr>
              <a:t>Evoluzione dello schema E-R (3)</a:t>
            </a:r>
          </a:p>
        </p:txBody>
      </p:sp>
      <p:sp>
        <p:nvSpPr>
          <p:cNvPr id="3" name="sketch line">
            <a:extLst>
              <a:ext uri="{FF2B5EF4-FFF2-40B4-BE49-F238E27FC236}">
                <a16:creationId xmlns:a16="http://schemas.microsoft.com/office/drawing/2014/main" id="{EC2C402D-1631-249C-51CD-0B3ABFBB07A5}"/>
              </a:ext>
            </a:extLst>
          </p:cNvPr>
          <p:cNvSpPr/>
          <p:nvPr/>
        </p:nvSpPr>
        <p:spPr>
          <a:xfrm>
            <a:off x="461962" y="1079348"/>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white"/>
              </a:solidFill>
              <a:effectLst/>
              <a:uLnTx/>
              <a:uFillTx/>
              <a:latin typeface="Calibri"/>
              <a:ea typeface="DejaVu Sans"/>
              <a:cs typeface="+mn-cs"/>
            </a:endParaRPr>
          </a:p>
        </p:txBody>
      </p:sp>
      <p:pic>
        <p:nvPicPr>
          <p:cNvPr id="7" name="Picture 8">
            <a:extLst>
              <a:ext uri="{FF2B5EF4-FFF2-40B4-BE49-F238E27FC236}">
                <a16:creationId xmlns:a16="http://schemas.microsoft.com/office/drawing/2014/main" id="{21FDEBD1-446E-6904-D450-E89043DCBF3E}"/>
              </a:ext>
            </a:extLst>
          </p:cNvPr>
          <p:cNvPicPr>
            <a:picLocks noChangeAspect="1"/>
          </p:cNvPicPr>
          <p:nvPr/>
        </p:nvPicPr>
        <p:blipFill>
          <a:blip r:embed="rId3"/>
          <a:stretch>
            <a:fillRect/>
          </a:stretch>
        </p:blipFill>
        <p:spPr>
          <a:xfrm>
            <a:off x="195532" y="1171281"/>
            <a:ext cx="11800936" cy="5608541"/>
          </a:xfrm>
          <a:prstGeom prst="rect">
            <a:avLst/>
          </a:prstGeom>
        </p:spPr>
      </p:pic>
    </p:spTree>
    <p:extLst>
      <p:ext uri="{BB962C8B-B14F-4D97-AF65-F5344CB8AC3E}">
        <p14:creationId xmlns:p14="http://schemas.microsoft.com/office/powerpoint/2010/main" val="282804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3AA41-7468-6A9B-1F5E-903B9C2D9A14}"/>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445BCF91-17B4-5404-5A02-635AF585B1D1}"/>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Light"/>
                <a:ea typeface="+mn-ea"/>
                <a:cs typeface="+mn-cs"/>
              </a:rPr>
              <a:t>Evoluzione dello schema E-R (4)</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022D0D80-529B-8F48-3FEF-2F3AD96A6671}"/>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445FF3B5-A21A-29AF-E439-534A1596D6A6}"/>
              </a:ext>
            </a:extLst>
          </p:cNvPr>
          <p:cNvSpPr txBox="1"/>
          <p:nvPr/>
        </p:nvSpPr>
        <p:spPr>
          <a:xfrm>
            <a:off x="551543" y="2075543"/>
            <a:ext cx="11059884" cy="480131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I maggiori cambiamenti sono:</a:t>
            </a:r>
            <a:endParaRPr lang="it-IT">
              <a:solidFill>
                <a:prstClr val="black"/>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Creazione dell’entità </a:t>
            </a:r>
            <a:r>
              <a:rPr kumimoji="0" lang="it-IT" sz="1800" b="1" i="0" u="none" strike="noStrike" kern="1200" cap="none" spc="0" normalizeH="0" baseline="0" noProof="0">
                <a:ln>
                  <a:noFill/>
                </a:ln>
                <a:solidFill>
                  <a:prstClr val="black"/>
                </a:solidFill>
                <a:effectLst/>
                <a:uLnTx/>
                <a:uFillTx/>
                <a:latin typeface="Calibri"/>
                <a:ea typeface="Calibri"/>
                <a:cs typeface="Calibri"/>
              </a:rPr>
              <a:t>User</a:t>
            </a:r>
            <a:r>
              <a:rPr kumimoji="0" lang="it-IT" sz="1800" b="0" i="0" u="none" strike="noStrike" kern="1200" cap="none" spc="0" normalizeH="0" baseline="0" noProof="0">
                <a:ln>
                  <a:noFill/>
                </a:ln>
                <a:solidFill>
                  <a:prstClr val="black"/>
                </a:solidFill>
                <a:effectLst/>
                <a:uLnTx/>
                <a:uFillTx/>
                <a:latin typeface="Calibri"/>
                <a:ea typeface="Calibri"/>
                <a:cs typeface="Calibri"/>
              </a:rPr>
              <a:t>, e conseguente specializzazione nell’entità </a:t>
            </a:r>
            <a:r>
              <a:rPr kumimoji="0" lang="it-IT" sz="1800" b="1" i="0" u="none" strike="noStrike" kern="1200" cap="none" spc="0" normalizeH="0" baseline="0" noProof="0">
                <a:ln>
                  <a:noFill/>
                </a:ln>
                <a:solidFill>
                  <a:prstClr val="black"/>
                </a:solidFill>
                <a:effectLst/>
                <a:uLnTx/>
                <a:uFillTx/>
                <a:latin typeface="Calibri"/>
                <a:ea typeface="Calibri"/>
                <a:cs typeface="Calibri"/>
              </a:rPr>
              <a:t>Doctor</a:t>
            </a:r>
            <a:r>
              <a:rPr kumimoji="0" lang="it-IT" sz="1800" b="0" i="0" u="none" strike="noStrike" kern="1200" cap="none" spc="0" normalizeH="0" baseline="0" noProof="0">
                <a:ln>
                  <a:noFill/>
                </a:ln>
                <a:solidFill>
                  <a:prstClr val="black"/>
                </a:solidFill>
                <a:effectLst/>
                <a:uLnTx/>
                <a:uFillTx/>
                <a:latin typeface="Calibri"/>
                <a:ea typeface="Calibri"/>
                <a:cs typeface="Calibri"/>
              </a:rPr>
              <a:t>.</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effectLst/>
                <a:uLnTx/>
                <a:uFillTx/>
                <a:latin typeface="Calibri"/>
                <a:ea typeface="Calibri"/>
                <a:cs typeface="Calibri"/>
              </a:rPr>
              <a:t>Eliminazione del concetto di </a:t>
            </a:r>
            <a:r>
              <a:rPr kumimoji="0" lang="it-IT" sz="1800" b="1" i="0" u="none" strike="noStrike" kern="1200" cap="none" spc="0" normalizeH="0" baseline="0" noProof="0">
                <a:ln>
                  <a:noFill/>
                </a:ln>
                <a:effectLst/>
                <a:uLnTx/>
                <a:uFillTx/>
                <a:latin typeface="Calibri"/>
                <a:ea typeface="Calibri"/>
                <a:cs typeface="Calibri"/>
              </a:rPr>
              <a:t>Rotazione</a:t>
            </a:r>
            <a:r>
              <a:rPr kumimoji="0" lang="it-IT" sz="1800" b="0" i="0" u="none" strike="noStrike" kern="1200" cap="none" spc="0" normalizeH="0" baseline="0" noProof="0">
                <a:ln>
                  <a:noFill/>
                </a:ln>
                <a:effectLst/>
                <a:uLnTx/>
                <a:uFillTx/>
                <a:latin typeface="Calibri"/>
                <a:ea typeface="Calibri"/>
                <a:cs typeface="Calibri"/>
              </a:rPr>
              <a:t>:</a:t>
            </a:r>
            <a:endParaRPr lang="it-IT" sz="1800" b="0" i="0" u="none" strike="noStrike" kern="1200" cap="none" spc="0" normalizeH="0" baseline="0" noProof="0">
              <a:ln>
                <a:noFill/>
              </a:ln>
              <a:effectLst/>
              <a:uLnTx/>
              <a:uFillTx/>
              <a:latin typeface="Calibri"/>
              <a:ea typeface="Calibri"/>
              <a:cs typeface="Calibri"/>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effectLst/>
                <a:uLnTx/>
                <a:uFillTx/>
                <a:latin typeface="Calibri"/>
                <a:ea typeface="Calibri"/>
                <a:cs typeface="Calibri"/>
              </a:rPr>
              <a:t>L’entità Doctor è collegato direttamente all’entità </a:t>
            </a:r>
            <a:r>
              <a:rPr kumimoji="0" lang="it-IT" sz="1800" b="0" i="0" u="none" strike="noStrike" kern="1200" cap="none" spc="0" normalizeH="0" baseline="0" noProof="0" err="1">
                <a:ln>
                  <a:noFill/>
                </a:ln>
                <a:effectLst/>
                <a:uLnTx/>
                <a:uFillTx/>
                <a:latin typeface="Calibri"/>
                <a:ea typeface="Calibri"/>
                <a:cs typeface="Calibri"/>
              </a:rPr>
              <a:t>ConcreteShift</a:t>
            </a:r>
            <a:r>
              <a:rPr kumimoji="0" lang="it-IT" sz="1800" b="0" i="0" u="none" strike="noStrike" kern="1200" cap="none" spc="0" normalizeH="0" baseline="0" noProof="0">
                <a:ln>
                  <a:noFill/>
                </a:ln>
                <a:effectLst/>
                <a:uLnTx/>
                <a:uFillTx/>
                <a:latin typeface="Calibri"/>
                <a:ea typeface="Calibri"/>
                <a:cs typeface="Calibri"/>
              </a:rPr>
              <a:t>.</a:t>
            </a:r>
            <a:endParaRPr lang="it-IT" sz="1800" b="0" i="0" u="none" strike="noStrike" kern="1200" cap="none" spc="0" normalizeH="0" baseline="0" noProof="0">
              <a:ln>
                <a:noFill/>
              </a:ln>
              <a:effectLst/>
              <a:uLnTx/>
              <a:uFillTx/>
              <a:latin typeface="Calibri"/>
              <a:ea typeface="Calibri"/>
              <a:cs typeface="Calibri"/>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Eliminazione delle </a:t>
            </a:r>
            <a:r>
              <a:rPr kumimoji="0" lang="it-IT" sz="1800" b="1" i="0" u="none" strike="noStrike" kern="1200" cap="none" spc="0" normalizeH="0" baseline="0" noProof="0">
                <a:ln>
                  <a:noFill/>
                </a:ln>
                <a:solidFill>
                  <a:prstClr val="black"/>
                </a:solidFill>
                <a:effectLst/>
                <a:uLnTx/>
                <a:uFillTx/>
                <a:latin typeface="Calibri"/>
                <a:ea typeface="Calibri"/>
                <a:cs typeface="Calibri"/>
              </a:rPr>
              <a:t>Policy</a:t>
            </a:r>
            <a:r>
              <a:rPr kumimoji="0" lang="it-IT" sz="1800" b="0" i="0" u="none" strike="noStrike" kern="1200" cap="none" spc="0" normalizeH="0" baseline="0" noProof="0">
                <a:ln>
                  <a:noFill/>
                </a:ln>
                <a:solidFill>
                  <a:prstClr val="black"/>
                </a:solidFill>
                <a:effectLst/>
                <a:uLnTx/>
                <a:uFillTx/>
                <a:latin typeface="Calibri"/>
                <a:ea typeface="Calibri"/>
                <a:cs typeface="Calibri"/>
              </a:rPr>
              <a:t>:</a:t>
            </a:r>
            <a:endParaRPr lang="it-IT"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a:ea typeface="Calibri"/>
                <a:cs typeface="Calibri"/>
              </a:rPr>
              <a:t>Una policy può essere modellata mediante un vincolo (entità </a:t>
            </a:r>
            <a:r>
              <a:rPr kumimoji="0" lang="it-IT" sz="1800" b="1" i="0" u="none" strike="noStrike" kern="1200" cap="none" spc="0" normalizeH="0" baseline="0" noProof="0" err="1">
                <a:ln>
                  <a:noFill/>
                </a:ln>
                <a:solidFill>
                  <a:prstClr val="black"/>
                </a:solidFill>
                <a:effectLst/>
                <a:uLnTx/>
                <a:uFillTx/>
                <a:latin typeface="Calibri"/>
                <a:ea typeface="Calibri"/>
                <a:cs typeface="Calibri"/>
              </a:rPr>
              <a:t>Constraint</a:t>
            </a:r>
            <a:r>
              <a:rPr kumimoji="0" lang="it-IT" sz="1800" b="0" i="0" u="none" strike="noStrike" kern="1200" cap="none" spc="0" normalizeH="0" baseline="0" noProof="0">
                <a:ln>
                  <a:noFill/>
                </a:ln>
                <a:solidFill>
                  <a:prstClr val="black"/>
                </a:solidFill>
                <a:effectLst/>
                <a:uLnTx/>
                <a:uFillTx/>
                <a:latin typeface="Calibri"/>
                <a:ea typeface="Calibri"/>
                <a:cs typeface="Calibri"/>
              </a:rPr>
              <a:t>), in particolare tramite l’entità </a:t>
            </a:r>
            <a:r>
              <a:rPr kumimoji="0" lang="it-IT" sz="1800" b="1" i="0" u="none" strike="noStrike" kern="1200" cap="none" spc="0" normalizeH="0" baseline="0" noProof="0" err="1">
                <a:ln>
                  <a:noFill/>
                </a:ln>
                <a:solidFill>
                  <a:prstClr val="black"/>
                </a:solidFill>
                <a:effectLst/>
                <a:uLnTx/>
                <a:uFillTx/>
                <a:latin typeface="Calibri"/>
                <a:ea typeface="Calibri"/>
                <a:cs typeface="Calibri"/>
              </a:rPr>
              <a:t>AdditionalConstraint</a:t>
            </a:r>
            <a:r>
              <a:rPr kumimoji="0" lang="it-IT" sz="1800" b="0" i="0" u="none" strike="noStrike" kern="1200" cap="none" spc="0" normalizeH="0" baseline="0" noProof="0">
                <a:ln>
                  <a:noFill/>
                </a:ln>
                <a:solidFill>
                  <a:prstClr val="black"/>
                </a:solidFill>
                <a:effectLst/>
                <a:uLnTx/>
                <a:uFillTx/>
                <a:latin typeface="Calibri"/>
                <a:ea typeface="Calibri"/>
                <a:cs typeface="Calibri"/>
              </a:rPr>
              <a:t>, che consente di definire vincoli aggiuntivi, oltre a quelli fissi (e.g., ubiquità, max ore consecutive, …).</a:t>
            </a:r>
            <a:endParaRPr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a:buChar char="•"/>
              <a:defRPr/>
            </a:pPr>
            <a:r>
              <a:rPr lang="it-IT">
                <a:latin typeface="Calibri"/>
                <a:ea typeface="Calibri"/>
                <a:cs typeface="Calibri"/>
              </a:rPr>
              <a:t>I concetti di Holiday</a:t>
            </a:r>
            <a:r>
              <a:rPr kumimoji="0" lang="it-IT" sz="1800" b="0" i="0" u="none" strike="noStrike" kern="1200" cap="none" spc="0" normalizeH="0" baseline="0" noProof="0">
                <a:ln>
                  <a:noFill/>
                </a:ln>
                <a:effectLst/>
                <a:uLnTx/>
                <a:uFillTx/>
                <a:latin typeface="Calibri"/>
                <a:ea typeface="Calibri"/>
                <a:cs typeface="Calibri"/>
              </a:rPr>
              <a:t>, </a:t>
            </a:r>
            <a:r>
              <a:rPr kumimoji="0" lang="it-IT" sz="1800" b="0" i="0" u="none" strike="noStrike" kern="1200" cap="none" spc="0" normalizeH="0" baseline="0" noProof="0" err="1">
                <a:ln>
                  <a:noFill/>
                </a:ln>
                <a:effectLst/>
                <a:uLnTx/>
                <a:uFillTx/>
                <a:latin typeface="Calibri"/>
                <a:ea typeface="Calibri"/>
                <a:cs typeface="Calibri"/>
              </a:rPr>
              <a:t>Nuisance</a:t>
            </a:r>
            <a:r>
              <a:rPr kumimoji="0" lang="it-IT" sz="1800" b="0" i="0" u="none" strike="noStrike" kern="1200" cap="none" spc="0" normalizeH="0" baseline="0" noProof="0">
                <a:ln>
                  <a:noFill/>
                </a:ln>
                <a:effectLst/>
                <a:uLnTx/>
                <a:uFillTx/>
                <a:latin typeface="Calibri"/>
                <a:ea typeface="Calibri"/>
                <a:cs typeface="Calibri"/>
              </a:rPr>
              <a:t> e Waiver </a:t>
            </a:r>
            <a:r>
              <a:rPr lang="it-IT">
                <a:latin typeface="Calibri"/>
                <a:ea typeface="Calibri"/>
                <a:cs typeface="Calibri"/>
              </a:rPr>
              <a:t>sono, in questa fase, lasciati in sospeso. </a:t>
            </a:r>
            <a:endParaRPr lang="it-IT" sz="1800" b="0" i="0" u="none" strike="noStrike" kern="1200" cap="none" spc="0" normalizeH="0" baseline="0" noProof="0">
              <a:ln>
                <a:noFill/>
              </a:ln>
              <a:effectLst/>
              <a:uLnTx/>
              <a:uFillTx/>
              <a:latin typeface="Calibri"/>
              <a:ea typeface="Calibri"/>
              <a:cs typeface="Calibri"/>
            </a:endParaRPr>
          </a:p>
          <a:p>
            <a:pPr marL="285750" indent="-285750">
              <a:lnSpc>
                <a:spcPct val="150000"/>
              </a:lnSpc>
              <a:buFont typeface="Arial"/>
              <a:buChar char="•"/>
              <a:defRPr/>
            </a:pPr>
            <a:r>
              <a:rPr lang="it-IT">
                <a:latin typeface="Calibri"/>
                <a:ea typeface="Calibri"/>
                <a:cs typeface="Calibri"/>
              </a:rPr>
              <a:t>Nello schema finale, i concetti di </a:t>
            </a:r>
            <a:r>
              <a:rPr lang="it-IT" err="1">
                <a:latin typeface="Calibri"/>
                <a:ea typeface="Calibri"/>
                <a:cs typeface="Calibri"/>
              </a:rPr>
              <a:t>Nuisance</a:t>
            </a:r>
            <a:r>
              <a:rPr lang="it-IT">
                <a:latin typeface="Calibri"/>
                <a:ea typeface="Calibri"/>
                <a:cs typeface="Calibri"/>
              </a:rPr>
              <a:t> e Waiver saranno rimossi.</a:t>
            </a:r>
            <a:endParaRPr lang="it-IT" sz="1800" b="0" i="0" u="none" strike="noStrike" kern="1200" cap="none" spc="0" normalizeH="0" baseline="0" noProof="0">
              <a:ln>
                <a:noFill/>
              </a:ln>
              <a:effectLst/>
              <a:uLnTx/>
              <a:uFillTx/>
              <a:latin typeface="Calibri"/>
              <a:ea typeface="Calibri"/>
              <a:cs typeface="Calibri"/>
            </a:endParaRPr>
          </a:p>
          <a:p>
            <a:pPr lvl="2">
              <a:defRPr/>
            </a:pP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a:p>
            <a:pPr lvl="1">
              <a:defRPr/>
            </a:pPr>
            <a:endParaRPr lang="it-IT">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9173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8D8D2-F3D9-8482-E1C2-96EC257EC619}"/>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5D7EFFD0-DB0E-A6D5-7771-DD78D1DE1DAF}"/>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Light"/>
                <a:ea typeface="+mn-ea"/>
                <a:cs typeface="+mn-cs"/>
              </a:rPr>
              <a:t>Schema E-R finale</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7C1FD9C0-860A-0E04-E1D6-5DDAA96B6946}"/>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pic>
        <p:nvPicPr>
          <p:cNvPr id="3" name="Immagine 2" descr="Immagine che contiene diagramma, testo, Piano, Disegno tecnico&#10;&#10;Descrizione generata automaticamente">
            <a:extLst>
              <a:ext uri="{FF2B5EF4-FFF2-40B4-BE49-F238E27FC236}">
                <a16:creationId xmlns:a16="http://schemas.microsoft.com/office/drawing/2014/main" id="{6717502D-0801-E380-762E-81AA3954B0C6}"/>
              </a:ext>
            </a:extLst>
          </p:cNvPr>
          <p:cNvPicPr>
            <a:picLocks noChangeAspect="1"/>
          </p:cNvPicPr>
          <p:nvPr/>
        </p:nvPicPr>
        <p:blipFill>
          <a:blip r:embed="rId2"/>
          <a:stretch>
            <a:fillRect/>
          </a:stretch>
        </p:blipFill>
        <p:spPr>
          <a:xfrm>
            <a:off x="0" y="1750597"/>
            <a:ext cx="12192000" cy="5007806"/>
          </a:xfrm>
          <a:prstGeom prst="rect">
            <a:avLst/>
          </a:prstGeom>
        </p:spPr>
      </p:pic>
    </p:spTree>
    <p:extLst>
      <p:ext uri="{BB962C8B-B14F-4D97-AF65-F5344CB8AC3E}">
        <p14:creationId xmlns:p14="http://schemas.microsoft.com/office/powerpoint/2010/main" val="2055274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75F5B-BC83-ADBD-4BCE-641FA356DFE5}"/>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DBA154BF-E704-AD7F-4AEC-A7D5DB7C7DF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it-IT" sz="4800" b="0" i="0" u="none" strike="noStrike" kern="1200" cap="none" spc="-1" normalizeH="0" baseline="0" noProof="0">
                <a:ln>
                  <a:noFill/>
                </a:ln>
                <a:solidFill>
                  <a:srgbClr val="000000"/>
                </a:solidFill>
                <a:effectLst/>
                <a:uLnTx/>
                <a:uFillTx/>
                <a:latin typeface="Calibri Light"/>
                <a:ea typeface="+mn-ea"/>
                <a:cs typeface="+mn-cs"/>
              </a:rPr>
              <a:t>Difficoltà riscontrate nel </a:t>
            </a:r>
            <a:r>
              <a:rPr kumimoji="0" lang="it-IT" sz="4800" b="0" i="0" u="none" strike="noStrike" kern="1200" cap="none" spc="-1" normalizeH="0" baseline="0" noProof="0" err="1">
                <a:ln>
                  <a:noFill/>
                </a:ln>
                <a:solidFill>
                  <a:srgbClr val="000000"/>
                </a:solidFill>
                <a:effectLst/>
                <a:uLnTx/>
                <a:uFillTx/>
                <a:latin typeface="Calibri Light"/>
                <a:ea typeface="+mn-ea"/>
                <a:cs typeface="+mn-cs"/>
              </a:rPr>
              <a:t>refactoring</a:t>
            </a:r>
            <a:endParaRPr kumimoji="0" lang="it-IT" sz="4800"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
        <p:nvSpPr>
          <p:cNvPr id="50" name="CustomShape 3">
            <a:extLst>
              <a:ext uri="{FF2B5EF4-FFF2-40B4-BE49-F238E27FC236}">
                <a16:creationId xmlns:a16="http://schemas.microsoft.com/office/drawing/2014/main" id="{B7F9726C-C579-7270-54BD-FD1C6A907999}"/>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E54DA66D-83A4-CA99-8630-B15DEEA291EB}"/>
              </a:ext>
            </a:extLst>
          </p:cNvPr>
          <p:cNvSpPr txBox="1"/>
          <p:nvPr/>
        </p:nvSpPr>
        <p:spPr>
          <a:xfrm>
            <a:off x="551543" y="2075543"/>
            <a:ext cx="1105988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L’introduzione di nuove entità all’interno del sistema, e la sostituzione di quelle già esistenti, ha comportato una grande quantità di lavoro nell’ambito della disciplina RUP </a:t>
            </a:r>
            <a:r>
              <a:rPr kumimoji="0" lang="it-IT" sz="1800" b="0" i="1" u="none" strike="noStrike" kern="1200" cap="none" spc="0" normalizeH="0" baseline="0" noProof="0" err="1">
                <a:ln>
                  <a:noFill/>
                </a:ln>
                <a:solidFill>
                  <a:prstClr val="black"/>
                </a:solidFill>
                <a:effectLst/>
                <a:uLnTx/>
                <a:uFillTx/>
                <a:latin typeface="Calibri" panose="020F0502020204030204" pitchFamily="34" charset="0"/>
                <a:ea typeface="+mn-ea"/>
                <a:cs typeface="+mn-cs"/>
              </a:rPr>
              <a:t>Configuration</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 &amp; </a:t>
            </a:r>
            <a:r>
              <a:rPr kumimoji="0" lang="it-IT" sz="1800" b="0" i="1" u="none" strike="noStrike" kern="1200" cap="none" spc="0" normalizeH="0" baseline="0" noProof="0" err="1">
                <a:ln>
                  <a:noFill/>
                </a:ln>
                <a:solidFill>
                  <a:prstClr val="black"/>
                </a:solidFill>
                <a:effectLst/>
                <a:uLnTx/>
                <a:uFillTx/>
                <a:latin typeface="Calibri" panose="020F0502020204030204" pitchFamily="34" charset="0"/>
                <a:ea typeface="+mn-ea"/>
                <a:cs typeface="+mn-cs"/>
              </a:rPr>
              <a:t>Change</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 Management</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In particolare, il </a:t>
            </a:r>
            <a:r>
              <a:rPr kumimoji="0" lang="it-IT" sz="18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refactoring</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dei DTO ha reso l’interfaccia utente (quasi) completamente non funzionante: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Il debugging dei </a:t>
            </a:r>
            <a:r>
              <a:rPr kumimoji="0" lang="it-IT" sz="18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Rest</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Controller (lato </a:t>
            </a:r>
            <a:r>
              <a:rPr kumimoji="0" lang="it-IT" sz="18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backend</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e delle API (lato </a:t>
            </a:r>
            <a:r>
              <a:rPr kumimoji="0" lang="it-IT" sz="18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frontend</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è stato uno dei task più impegnativi, che è perdurato fino allo sprint finale.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 name="CasellaDiTesto 5">
            <a:extLst>
              <a:ext uri="{FF2B5EF4-FFF2-40B4-BE49-F238E27FC236}">
                <a16:creationId xmlns:a16="http://schemas.microsoft.com/office/drawing/2014/main" id="{786DC778-93B4-9C3F-9E39-C27EC66A0359}"/>
              </a:ext>
            </a:extLst>
          </p:cNvPr>
          <p:cNvSpPr txBox="1"/>
          <p:nvPr/>
        </p:nvSpPr>
        <p:spPr>
          <a:xfrm>
            <a:off x="7822908" y="4091714"/>
            <a:ext cx="3045124" cy="1323439"/>
          </a:xfrm>
          <a:prstGeom prst="rect">
            <a:avLst/>
          </a:prstGeom>
          <a:noFill/>
          <a:ln w="28575">
            <a:solidFill>
              <a:srgbClr val="15608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Negli sprint successivi al </a:t>
            </a:r>
            <a:r>
              <a:rPr kumimoji="0" lang="it-IT" sz="16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refactoring</a:t>
            </a:r>
            <a:r>
              <a:rPr kumimoji="0" lang="it-IT"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si può notare un picco nelle ore di lavoro relative alla disciplina </a:t>
            </a:r>
            <a:r>
              <a:rPr kumimoji="0" lang="it-IT" sz="1600" b="0" i="1" u="none" strike="noStrike" kern="1200" cap="none" spc="0" normalizeH="0" baseline="0" noProof="0" err="1">
                <a:ln>
                  <a:noFill/>
                </a:ln>
                <a:solidFill>
                  <a:prstClr val="black"/>
                </a:solidFill>
                <a:effectLst/>
                <a:uLnTx/>
                <a:uFillTx/>
                <a:latin typeface="Calibri" panose="020F0502020204030204" pitchFamily="34" charset="0"/>
                <a:ea typeface="+mn-ea"/>
                <a:cs typeface="+mn-cs"/>
              </a:rPr>
              <a:t>Configuration</a:t>
            </a:r>
            <a:r>
              <a:rPr kumimoji="0" lang="it-IT" sz="16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 &amp; </a:t>
            </a:r>
            <a:r>
              <a:rPr kumimoji="0" lang="it-IT" sz="1600" b="0" i="1" u="none" strike="noStrike" kern="1200" cap="none" spc="0" normalizeH="0" baseline="0" noProof="0" err="1">
                <a:ln>
                  <a:noFill/>
                </a:ln>
                <a:solidFill>
                  <a:prstClr val="black"/>
                </a:solidFill>
                <a:effectLst/>
                <a:uLnTx/>
                <a:uFillTx/>
                <a:latin typeface="Calibri" panose="020F0502020204030204" pitchFamily="34" charset="0"/>
                <a:ea typeface="+mn-ea"/>
                <a:cs typeface="+mn-cs"/>
              </a:rPr>
              <a:t>Change</a:t>
            </a:r>
            <a:r>
              <a:rPr kumimoji="0" lang="it-IT" sz="1600" b="0" i="1" u="none" strike="noStrike" kern="1200" cap="none" spc="0" normalizeH="0" baseline="0" noProof="0">
                <a:ln>
                  <a:noFill/>
                </a:ln>
                <a:solidFill>
                  <a:prstClr val="black"/>
                </a:solidFill>
                <a:effectLst/>
                <a:uLnTx/>
                <a:uFillTx/>
                <a:latin typeface="Calibri" panose="020F0502020204030204" pitchFamily="34" charset="0"/>
                <a:ea typeface="+mn-ea"/>
                <a:cs typeface="+mn-cs"/>
              </a:rPr>
              <a:t> Management</a:t>
            </a:r>
          </a:p>
        </p:txBody>
      </p:sp>
      <p:pic>
        <p:nvPicPr>
          <p:cNvPr id="3" name="Immagine 2" descr="Immagine che contiene testo, diagramma, linea, Diagramma&#10;&#10;Descrizione generata automaticamente">
            <a:extLst>
              <a:ext uri="{FF2B5EF4-FFF2-40B4-BE49-F238E27FC236}">
                <a16:creationId xmlns:a16="http://schemas.microsoft.com/office/drawing/2014/main" id="{14FC9F34-ECB2-0354-8F35-A720FCB8BED3}"/>
              </a:ext>
            </a:extLst>
          </p:cNvPr>
          <p:cNvPicPr>
            <a:picLocks noChangeAspect="1"/>
          </p:cNvPicPr>
          <p:nvPr/>
        </p:nvPicPr>
        <p:blipFill>
          <a:blip r:embed="rId2"/>
          <a:stretch>
            <a:fillRect/>
          </a:stretch>
        </p:blipFill>
        <p:spPr>
          <a:xfrm>
            <a:off x="741546" y="3994361"/>
            <a:ext cx="5933440" cy="2566983"/>
          </a:xfrm>
          <a:prstGeom prst="rect">
            <a:avLst/>
          </a:prstGeom>
        </p:spPr>
      </p:pic>
      <p:cxnSp>
        <p:nvCxnSpPr>
          <p:cNvPr id="4" name="Connettore 2 3">
            <a:extLst>
              <a:ext uri="{FF2B5EF4-FFF2-40B4-BE49-F238E27FC236}">
                <a16:creationId xmlns:a16="http://schemas.microsoft.com/office/drawing/2014/main" id="{DFEA8609-35E1-6484-8CB9-97B47FB9A894}"/>
              </a:ext>
            </a:extLst>
          </p:cNvPr>
          <p:cNvCxnSpPr>
            <a:cxnSpLocks/>
          </p:cNvCxnSpPr>
          <p:nvPr/>
        </p:nvCxnSpPr>
        <p:spPr>
          <a:xfrm flipH="1">
            <a:off x="4634700" y="4725030"/>
            <a:ext cx="3188208" cy="690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17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84A8CAF6-6C1F-2D81-5167-A79FD59B2EBC}"/>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7FC27C3D-B0C8-2A4C-C910-E011CA0E0B6D}"/>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91ED74B5-99D7-FC5F-DE6E-E9CF633D55DF}"/>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a:t>
            </a:r>
            <a:r>
              <a:rPr lang="en-US" sz="7200" spc="-1">
                <a:solidFill>
                  <a:srgbClr val="000000"/>
                </a:solidFill>
                <a:latin typeface="Calibri" panose="020F0502020204030204" pitchFamily="34" charset="0"/>
              </a:rPr>
              <a:t>3</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54EE93D8-835F-CB46-BD14-6F09843E3EDC}"/>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5DE35943-88AB-8CB0-2FE0-596FB44D3455}"/>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11</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/12/2023 – 18/12/2023</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32195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z="5300" spc="-1">
                <a:solidFill>
                  <a:srgbClr val="000000"/>
                </a:solidFill>
                <a:latin typeface="Calibri"/>
                <a:cs typeface="Calibri"/>
              </a:rPr>
              <a:t>Sprint 3 (</a:t>
            </a:r>
            <a:r>
              <a:rPr lang="zxx" sz="5300" spc="-1" err="1">
                <a:solidFill>
                  <a:srgbClr val="000000"/>
                </a:solidFill>
                <a:latin typeface="Calibri"/>
                <a:cs typeface="Calibri"/>
              </a:rPr>
              <a:t>durata</a:t>
            </a:r>
            <a:r>
              <a:rPr lang="zxx" sz="5300" spc="-1">
                <a:solidFill>
                  <a:srgbClr val="000000"/>
                </a:solidFill>
                <a:latin typeface="Calibri"/>
                <a:cs typeface="Calibri"/>
              </a:rPr>
              <a:t>: 1 settimana)</a:t>
            </a:r>
            <a:endParaRPr lang="en-US" sz="5300" spc="-1">
              <a:solidFill>
                <a:srgbClr val="000000"/>
              </a:solidFill>
              <a:latin typeface="Calibri"/>
              <a:cs typeface="Calibri"/>
            </a:endParaRPr>
          </a:p>
        </p:txBody>
      </p:sp>
      <p:sp>
        <p:nvSpPr>
          <p:cNvPr id="42" name="PlaceHolder 2"/>
          <p:cNvSpPr>
            <a:spLocks noGrp="1"/>
          </p:cNvSpPr>
          <p:nvPr>
            <p:ph type="subTitle"/>
          </p:nvPr>
        </p:nvSpPr>
        <p:spPr>
          <a:xfrm>
            <a:off x="609755" y="1604399"/>
            <a:ext cx="10971300" cy="3976819"/>
          </a:xfrm>
          <a:prstGeom prst="rect">
            <a:avLst/>
          </a:prstGeom>
          <a:noFill/>
          <a:ln w="0">
            <a:noFill/>
          </a:ln>
        </p:spPr>
        <p:txBody>
          <a:bodyPr lIns="0" tIns="0" rIns="0" bIns="0" anchor="t">
            <a:noAutofit/>
          </a:bodyPr>
          <a:lstStyle/>
          <a:p>
            <a:r>
              <a:rPr lang="zxx" sz="3870" spc="-1">
                <a:solidFill>
                  <a:srgbClr val="000000"/>
                </a:solidFill>
              </a:rPr>
              <a:t>Lo sprint 3 è stato uno degli sprint relativi al refactoring, è stato volto principalmente alla discussione di nuove proposte e dubbi sul diagramma ER, traduzione dei test precedenti e svolgimento di ulteriori test per le entità che sono state già tradotte</a:t>
            </a:r>
            <a:endParaRPr lang="en-US" sz="3870" spc="-1">
              <a:solidFill>
                <a:srgbClr val="000000"/>
              </a:solidFill>
            </a:endParaRPr>
          </a:p>
        </p:txBody>
      </p:sp>
      <p:sp>
        <p:nvSpPr>
          <p:cNvPr id="2" name="sketch line">
            <a:extLst>
              <a:ext uri="{FF2B5EF4-FFF2-40B4-BE49-F238E27FC236}">
                <a16:creationId xmlns:a16="http://schemas.microsoft.com/office/drawing/2014/main" id="{A2E4B0BF-373B-ECB1-0046-1BC626AB4827}"/>
              </a:ext>
            </a:extLst>
          </p:cNvPr>
          <p:cNvSpPr/>
          <p:nvPr/>
        </p:nvSpPr>
        <p:spPr>
          <a:xfrm>
            <a:off x="537697" y="140941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z="5300" spc="-1">
                <a:solidFill>
                  <a:srgbClr val="000000"/>
                </a:solidFill>
                <a:latin typeface="Calibri"/>
                <a:cs typeface="Calibri"/>
              </a:rPr>
              <a:t>Sprint 3</a:t>
            </a:r>
            <a:endParaRPr lang="en-US" sz="5300" spc="-1">
              <a:solidFill>
                <a:srgbClr val="000000"/>
              </a:solidFill>
              <a:latin typeface="Calibri"/>
              <a:cs typeface="Calibri"/>
            </a:endParaRPr>
          </a:p>
        </p:txBody>
      </p:sp>
      <p:sp>
        <p:nvSpPr>
          <p:cNvPr id="44" name="PlaceHolder 2"/>
          <p:cNvSpPr>
            <a:spLocks noGrp="1"/>
          </p:cNvSpPr>
          <p:nvPr>
            <p:ph type="subTitle"/>
          </p:nvPr>
        </p:nvSpPr>
        <p:spPr>
          <a:xfrm>
            <a:off x="609755" y="1604399"/>
            <a:ext cx="10971300" cy="3976819"/>
          </a:xfrm>
          <a:prstGeom prst="rect">
            <a:avLst/>
          </a:prstGeom>
          <a:noFill/>
          <a:ln w="0">
            <a:noFill/>
          </a:ln>
        </p:spPr>
        <p:txBody>
          <a:bodyPr lIns="0" tIns="0" rIns="0" bIns="0" anchor="t">
            <a:noAutofit/>
          </a:bodyPr>
          <a:lstStyle/>
          <a:p>
            <a:pPr algn="l"/>
            <a:r>
              <a:rPr lang="zxx" sz="3850" spc="-1">
                <a:solidFill>
                  <a:srgbClr val="000000"/>
                </a:solidFill>
                <a:latin typeface="Calibri"/>
                <a:cs typeface="Calibri"/>
              </a:rPr>
              <a:t>Non </a:t>
            </a:r>
            <a:r>
              <a:rPr lang="zxx" sz="3850" spc="-1" err="1">
                <a:solidFill>
                  <a:srgbClr val="000000"/>
                </a:solidFill>
                <a:latin typeface="Calibri"/>
                <a:cs typeface="Calibri"/>
              </a:rPr>
              <a:t>sono</a:t>
            </a:r>
            <a:r>
              <a:rPr lang="zxx" sz="3850" spc="-1">
                <a:solidFill>
                  <a:srgbClr val="000000"/>
                </a:solidFill>
                <a:latin typeface="Calibri"/>
                <a:cs typeface="Calibri"/>
              </a:rPr>
              <a:t> </a:t>
            </a:r>
            <a:r>
              <a:rPr lang="zxx" sz="3850" spc="-1" err="1">
                <a:solidFill>
                  <a:srgbClr val="000000"/>
                </a:solidFill>
                <a:latin typeface="Calibri"/>
                <a:cs typeface="Calibri"/>
              </a:rPr>
              <a:t>mancati</a:t>
            </a:r>
            <a:r>
              <a:rPr lang="zxx" sz="3850" spc="-1">
                <a:solidFill>
                  <a:srgbClr val="000000"/>
                </a:solidFill>
                <a:latin typeface="Calibri"/>
                <a:cs typeface="Calibri"/>
              </a:rPr>
              <a:t> </a:t>
            </a:r>
            <a:r>
              <a:rPr lang="zxx" sz="3850" spc="-1" err="1">
                <a:solidFill>
                  <a:srgbClr val="000000"/>
                </a:solidFill>
                <a:latin typeface="Calibri"/>
                <a:cs typeface="Calibri"/>
              </a:rPr>
              <a:t>comunque</a:t>
            </a:r>
            <a:r>
              <a:rPr lang="zxx" sz="3850" spc="-1">
                <a:solidFill>
                  <a:srgbClr val="000000"/>
                </a:solidFill>
                <a:latin typeface="Calibri"/>
                <a:cs typeface="Calibri"/>
              </a:rPr>
              <a:t> </a:t>
            </a:r>
            <a:r>
              <a:rPr lang="zxx" sz="3850" spc="-1" err="1">
                <a:solidFill>
                  <a:srgbClr val="000000"/>
                </a:solidFill>
                <a:latin typeface="Calibri"/>
                <a:cs typeface="Calibri"/>
              </a:rPr>
              <a:t>degli</a:t>
            </a:r>
            <a:r>
              <a:rPr lang="zxx" sz="3850" spc="-1">
                <a:solidFill>
                  <a:srgbClr val="000000"/>
                </a:solidFill>
                <a:latin typeface="Calibri"/>
                <a:cs typeface="Calibri"/>
              </a:rPr>
              <a:t> </a:t>
            </a:r>
            <a:r>
              <a:rPr lang="zxx" sz="3850" spc="-1" err="1">
                <a:solidFill>
                  <a:srgbClr val="000000"/>
                </a:solidFill>
                <a:latin typeface="Calibri"/>
                <a:cs typeface="Calibri"/>
              </a:rPr>
              <a:t>incrementi</a:t>
            </a:r>
            <a:r>
              <a:rPr lang="zxx" sz="3850" spc="-1">
                <a:solidFill>
                  <a:srgbClr val="000000"/>
                </a:solidFill>
                <a:latin typeface="Calibri"/>
                <a:cs typeface="Calibri"/>
              </a:rPr>
              <a:t> </a:t>
            </a:r>
            <a:r>
              <a:rPr lang="zxx" sz="3850" spc="-1" err="1">
                <a:solidFill>
                  <a:srgbClr val="000000"/>
                </a:solidFill>
                <a:latin typeface="Calibri"/>
                <a:cs typeface="Calibri"/>
              </a:rPr>
              <a:t>nel</a:t>
            </a:r>
            <a:r>
              <a:rPr lang="zxx" sz="3850" spc="-1">
                <a:solidFill>
                  <a:srgbClr val="000000"/>
                </a:solidFill>
                <a:latin typeface="Calibri"/>
                <a:cs typeface="Calibri"/>
              </a:rPr>
              <a:t> </a:t>
            </a:r>
            <a:r>
              <a:rPr lang="zxx" sz="3850" spc="-1" err="1">
                <a:solidFill>
                  <a:srgbClr val="000000"/>
                </a:solidFill>
                <a:latin typeface="Calibri"/>
                <a:cs typeface="Calibri"/>
              </a:rPr>
              <a:t>sistema</a:t>
            </a:r>
            <a:r>
              <a:rPr lang="zxx" sz="3850" spc="-1">
                <a:solidFill>
                  <a:srgbClr val="000000"/>
                </a:solidFill>
                <a:latin typeface="Calibri"/>
                <a:cs typeface="Calibri"/>
              </a:rPr>
              <a:t>, </a:t>
            </a:r>
            <a:r>
              <a:rPr lang="zxx" sz="3850" spc="-1" err="1">
                <a:solidFill>
                  <a:srgbClr val="000000"/>
                </a:solidFill>
                <a:latin typeface="Calibri"/>
                <a:cs typeface="Calibri"/>
              </a:rPr>
              <a:t>che</a:t>
            </a:r>
            <a:r>
              <a:rPr lang="zxx" sz="3850" spc="-1">
                <a:solidFill>
                  <a:srgbClr val="000000"/>
                </a:solidFill>
                <a:latin typeface="Calibri"/>
                <a:cs typeface="Calibri"/>
              </a:rPr>
              <a:t> </a:t>
            </a:r>
            <a:r>
              <a:rPr lang="zxx" sz="3850" spc="-1" err="1">
                <a:solidFill>
                  <a:srgbClr val="000000"/>
                </a:solidFill>
                <a:latin typeface="Calibri"/>
                <a:cs typeface="Calibri"/>
              </a:rPr>
              <a:t>sono</a:t>
            </a:r>
            <a:r>
              <a:rPr lang="zxx" sz="3850" spc="-1">
                <a:solidFill>
                  <a:srgbClr val="000000"/>
                </a:solidFill>
                <a:latin typeface="Calibri"/>
                <a:cs typeface="Calibri"/>
              </a:rPr>
              <a:t> </a:t>
            </a:r>
            <a:r>
              <a:rPr lang="zxx" sz="3850" spc="-1" err="1">
                <a:solidFill>
                  <a:srgbClr val="000000"/>
                </a:solidFill>
                <a:latin typeface="Calibri"/>
                <a:cs typeface="Calibri"/>
              </a:rPr>
              <a:t>stati</a:t>
            </a:r>
            <a:r>
              <a:rPr lang="zxx" sz="3850" spc="-1">
                <a:solidFill>
                  <a:srgbClr val="000000"/>
                </a:solidFill>
                <a:latin typeface="Calibri"/>
                <a:cs typeface="Calibri"/>
              </a:rPr>
              <a:t> :</a:t>
            </a:r>
            <a:endParaRPr lang="en-US" sz="3850" spc="-1">
              <a:solidFill>
                <a:srgbClr val="000000"/>
              </a:solidFill>
              <a:latin typeface="Calibri"/>
              <a:cs typeface="Calibri"/>
            </a:endParaRPr>
          </a:p>
          <a:p>
            <a:pPr marL="260985"/>
            <a:endParaRPr lang="en-US" sz="3870" spc="-1">
              <a:solidFill>
                <a:srgbClr val="000000"/>
              </a:solidFill>
              <a:cs typeface="Calibri" panose="020F0502020204030204" pitchFamily="34" charset="0"/>
            </a:endParaRPr>
          </a:p>
          <a:p>
            <a:pPr marL="571500" indent="-571500" algn="l">
              <a:buClr>
                <a:srgbClr val="000000"/>
              </a:buClr>
              <a:buSzPct val="45000"/>
              <a:buFont typeface="Arial"/>
              <a:buChar char="•"/>
            </a:pPr>
            <a:r>
              <a:rPr lang="zxx" sz="3850" spc="-1" err="1">
                <a:solidFill>
                  <a:srgbClr val="000000"/>
                </a:solidFill>
                <a:latin typeface="Calibri"/>
                <a:cs typeface="Calibri"/>
              </a:rPr>
              <a:t>Correzione</a:t>
            </a:r>
            <a:r>
              <a:rPr lang="zxx" sz="3850" spc="-1">
                <a:solidFill>
                  <a:srgbClr val="000000"/>
                </a:solidFill>
                <a:latin typeface="Calibri"/>
                <a:cs typeface="Calibri"/>
              </a:rPr>
              <a:t> ed </a:t>
            </a:r>
            <a:r>
              <a:rPr lang="zxx" sz="3850" spc="-1" err="1">
                <a:solidFill>
                  <a:srgbClr val="000000"/>
                </a:solidFill>
                <a:latin typeface="Calibri"/>
                <a:cs typeface="Calibri"/>
              </a:rPr>
              <a:t>implementazione</a:t>
            </a:r>
            <a:r>
              <a:rPr lang="zxx" sz="3850" spc="-1">
                <a:solidFill>
                  <a:srgbClr val="000000"/>
                </a:solidFill>
                <a:latin typeface="Calibri"/>
                <a:cs typeface="Calibri"/>
              </a:rPr>
              <a:t> in frontend </a:t>
            </a:r>
            <a:r>
              <a:rPr lang="zxx" sz="3850" spc="-1" err="1">
                <a:solidFill>
                  <a:srgbClr val="000000"/>
                </a:solidFill>
                <a:latin typeface="Calibri"/>
                <a:cs typeface="Calibri"/>
              </a:rPr>
              <a:t>della</a:t>
            </a:r>
            <a:r>
              <a:rPr lang="zxx" sz="3850" spc="-1">
                <a:solidFill>
                  <a:srgbClr val="000000"/>
                </a:solidFill>
                <a:latin typeface="Calibri"/>
                <a:cs typeface="Calibri"/>
              </a:rPr>
              <a:t> </a:t>
            </a:r>
            <a:r>
              <a:rPr lang="zxx" sz="3850" spc="-1" err="1">
                <a:solidFill>
                  <a:srgbClr val="000000"/>
                </a:solidFill>
                <a:latin typeface="Calibri"/>
                <a:cs typeface="Calibri"/>
              </a:rPr>
              <a:t>possibilità</a:t>
            </a:r>
            <a:r>
              <a:rPr lang="zxx" sz="3850" spc="-1">
                <a:solidFill>
                  <a:srgbClr val="000000"/>
                </a:solidFill>
                <a:latin typeface="Calibri"/>
                <a:cs typeface="Calibri"/>
              </a:rPr>
              <a:t> di </a:t>
            </a:r>
            <a:r>
              <a:rPr lang="zxx" sz="3850" spc="-1" err="1">
                <a:solidFill>
                  <a:srgbClr val="000000"/>
                </a:solidFill>
                <a:latin typeface="Calibri"/>
                <a:cs typeface="Calibri"/>
              </a:rPr>
              <a:t>richiedere</a:t>
            </a:r>
            <a:r>
              <a:rPr lang="zxx" sz="3850" spc="-1">
                <a:solidFill>
                  <a:srgbClr val="000000"/>
                </a:solidFill>
                <a:latin typeface="Calibri"/>
                <a:cs typeface="Calibri"/>
              </a:rPr>
              <a:t> ed </a:t>
            </a:r>
            <a:r>
              <a:rPr lang="zxx" sz="3850" spc="-1" err="1">
                <a:solidFill>
                  <a:srgbClr val="000000"/>
                </a:solidFill>
                <a:latin typeface="Calibri"/>
                <a:cs typeface="Calibri"/>
              </a:rPr>
              <a:t>ottenere</a:t>
            </a:r>
            <a:r>
              <a:rPr lang="zxx" sz="3850" spc="-1">
                <a:solidFill>
                  <a:srgbClr val="000000"/>
                </a:solidFill>
                <a:latin typeface="Calibri"/>
                <a:cs typeface="Calibri"/>
              </a:rPr>
              <a:t> </a:t>
            </a:r>
            <a:r>
              <a:rPr lang="zxx" sz="3850" spc="-1" err="1">
                <a:solidFill>
                  <a:srgbClr val="000000"/>
                </a:solidFill>
                <a:latin typeface="Calibri"/>
                <a:cs typeface="Calibri"/>
              </a:rPr>
              <a:t>scambi</a:t>
            </a:r>
            <a:r>
              <a:rPr lang="zxx" sz="3850" spc="-1">
                <a:solidFill>
                  <a:srgbClr val="000000"/>
                </a:solidFill>
                <a:latin typeface="Calibri"/>
                <a:cs typeface="Calibri"/>
              </a:rPr>
              <a:t> di </a:t>
            </a:r>
            <a:r>
              <a:rPr lang="zxx" sz="3850" spc="-1" err="1">
                <a:solidFill>
                  <a:srgbClr val="000000"/>
                </a:solidFill>
                <a:latin typeface="Calibri"/>
                <a:cs typeface="Calibri"/>
              </a:rPr>
              <a:t>turno</a:t>
            </a:r>
            <a:r>
              <a:rPr lang="zxx" sz="3850" spc="-1">
                <a:solidFill>
                  <a:srgbClr val="000000"/>
                </a:solidFill>
                <a:latin typeface="Calibri"/>
                <a:cs typeface="Calibri"/>
              </a:rPr>
              <a:t> (issue #6)</a:t>
            </a:r>
            <a:endParaRPr lang="en-US" sz="3850" spc="-1">
              <a:solidFill>
                <a:srgbClr val="000000"/>
              </a:solidFill>
              <a:latin typeface="Calibri"/>
              <a:cs typeface="Calibri"/>
            </a:endParaRPr>
          </a:p>
        </p:txBody>
      </p:sp>
      <p:sp>
        <p:nvSpPr>
          <p:cNvPr id="2" name="sketch line">
            <a:extLst>
              <a:ext uri="{FF2B5EF4-FFF2-40B4-BE49-F238E27FC236}">
                <a16:creationId xmlns:a16="http://schemas.microsoft.com/office/drawing/2014/main" id="{04AF2D70-AB19-FFFB-C051-BAFE57B18677}"/>
              </a:ext>
            </a:extLst>
          </p:cNvPr>
          <p:cNvSpPr/>
          <p:nvPr/>
        </p:nvSpPr>
        <p:spPr>
          <a:xfrm>
            <a:off x="732063" y="140941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z="5300" spc="-1">
                <a:solidFill>
                  <a:srgbClr val="000000"/>
                </a:solidFill>
                <a:latin typeface="Calibri"/>
                <a:cs typeface="Calibri"/>
              </a:rPr>
              <a:t>Sprint 3</a:t>
            </a:r>
            <a:endParaRPr lang="en-US" sz="5300" spc="-1">
              <a:solidFill>
                <a:srgbClr val="000000"/>
              </a:solidFill>
              <a:latin typeface="Calibri"/>
              <a:cs typeface="Calibri"/>
            </a:endParaRPr>
          </a:p>
        </p:txBody>
      </p:sp>
      <p:sp>
        <p:nvSpPr>
          <p:cNvPr id="46" name="PlaceHolder 2"/>
          <p:cNvSpPr>
            <a:spLocks noGrp="1"/>
          </p:cNvSpPr>
          <p:nvPr>
            <p:ph type="subTitle"/>
          </p:nvPr>
        </p:nvSpPr>
        <p:spPr>
          <a:xfrm>
            <a:off x="609755" y="1604399"/>
            <a:ext cx="10971300" cy="4961227"/>
          </a:xfrm>
          <a:prstGeom prst="rect">
            <a:avLst/>
          </a:prstGeom>
          <a:noFill/>
          <a:ln w="0">
            <a:noFill/>
          </a:ln>
        </p:spPr>
        <p:txBody>
          <a:bodyPr lIns="0" tIns="0" rIns="0" bIns="0" anchor="t">
            <a:noAutofit/>
          </a:bodyPr>
          <a:lstStyle/>
          <a:p>
            <a:pPr algn="l"/>
            <a:r>
              <a:rPr lang="zxx" sz="3850" spc="-1">
                <a:solidFill>
                  <a:srgbClr val="000000"/>
                </a:solidFill>
                <a:latin typeface="Calibri"/>
                <a:cs typeface="Calibri"/>
              </a:rPr>
              <a:t>Non </a:t>
            </a:r>
            <a:r>
              <a:rPr lang="zxx" sz="3850" spc="-1" err="1">
                <a:solidFill>
                  <a:srgbClr val="000000"/>
                </a:solidFill>
                <a:latin typeface="Calibri"/>
                <a:cs typeface="Calibri"/>
              </a:rPr>
              <a:t>sono</a:t>
            </a:r>
            <a:r>
              <a:rPr lang="zxx" sz="3850" spc="-1">
                <a:solidFill>
                  <a:srgbClr val="000000"/>
                </a:solidFill>
                <a:latin typeface="Calibri"/>
                <a:cs typeface="Calibri"/>
              </a:rPr>
              <a:t> </a:t>
            </a:r>
            <a:r>
              <a:rPr lang="zxx" sz="3850" spc="-1" err="1">
                <a:solidFill>
                  <a:srgbClr val="000000"/>
                </a:solidFill>
                <a:latin typeface="Calibri"/>
                <a:cs typeface="Calibri"/>
              </a:rPr>
              <a:t>mancati</a:t>
            </a:r>
            <a:r>
              <a:rPr lang="zxx" sz="3850" spc="-1">
                <a:solidFill>
                  <a:srgbClr val="000000"/>
                </a:solidFill>
                <a:latin typeface="Calibri"/>
                <a:cs typeface="Calibri"/>
              </a:rPr>
              <a:t> </a:t>
            </a:r>
            <a:r>
              <a:rPr lang="zxx" sz="3850" spc="-1" err="1">
                <a:solidFill>
                  <a:srgbClr val="000000"/>
                </a:solidFill>
                <a:latin typeface="Calibri"/>
                <a:cs typeface="Calibri"/>
              </a:rPr>
              <a:t>comunque</a:t>
            </a:r>
            <a:r>
              <a:rPr lang="zxx" sz="3850" spc="-1">
                <a:solidFill>
                  <a:srgbClr val="000000"/>
                </a:solidFill>
                <a:latin typeface="Calibri"/>
                <a:cs typeface="Calibri"/>
              </a:rPr>
              <a:t> </a:t>
            </a:r>
            <a:r>
              <a:rPr lang="zxx" sz="3850" spc="-1" err="1">
                <a:solidFill>
                  <a:srgbClr val="000000"/>
                </a:solidFill>
                <a:latin typeface="Calibri"/>
                <a:cs typeface="Calibri"/>
              </a:rPr>
              <a:t>degli</a:t>
            </a:r>
            <a:r>
              <a:rPr lang="zxx" sz="3850" spc="-1">
                <a:solidFill>
                  <a:srgbClr val="000000"/>
                </a:solidFill>
                <a:latin typeface="Calibri"/>
                <a:cs typeface="Calibri"/>
              </a:rPr>
              <a:t> </a:t>
            </a:r>
            <a:r>
              <a:rPr lang="zxx" sz="3850" spc="-1" err="1">
                <a:solidFill>
                  <a:srgbClr val="000000"/>
                </a:solidFill>
                <a:latin typeface="Calibri"/>
                <a:cs typeface="Calibri"/>
              </a:rPr>
              <a:t>incrementi</a:t>
            </a:r>
            <a:r>
              <a:rPr lang="zxx" sz="3850" spc="-1">
                <a:solidFill>
                  <a:srgbClr val="000000"/>
                </a:solidFill>
                <a:latin typeface="Calibri"/>
                <a:cs typeface="Calibri"/>
              </a:rPr>
              <a:t> </a:t>
            </a:r>
            <a:r>
              <a:rPr lang="zxx" sz="3850" spc="-1" err="1">
                <a:solidFill>
                  <a:srgbClr val="000000"/>
                </a:solidFill>
                <a:latin typeface="Calibri"/>
                <a:cs typeface="Calibri"/>
              </a:rPr>
              <a:t>nel</a:t>
            </a:r>
            <a:r>
              <a:rPr lang="zxx" sz="3850" spc="-1">
                <a:solidFill>
                  <a:srgbClr val="000000"/>
                </a:solidFill>
                <a:latin typeface="Calibri"/>
                <a:cs typeface="Calibri"/>
              </a:rPr>
              <a:t> </a:t>
            </a:r>
            <a:r>
              <a:rPr lang="zxx" sz="3850" spc="-1" err="1">
                <a:solidFill>
                  <a:srgbClr val="000000"/>
                </a:solidFill>
                <a:latin typeface="Calibri"/>
                <a:cs typeface="Calibri"/>
              </a:rPr>
              <a:t>sistema</a:t>
            </a:r>
            <a:r>
              <a:rPr lang="zxx" sz="3850" spc="-1">
                <a:solidFill>
                  <a:srgbClr val="000000"/>
                </a:solidFill>
                <a:latin typeface="Calibri"/>
                <a:cs typeface="Calibri"/>
              </a:rPr>
              <a:t>, </a:t>
            </a:r>
            <a:r>
              <a:rPr lang="zxx" sz="3850" spc="-1" err="1">
                <a:solidFill>
                  <a:srgbClr val="000000"/>
                </a:solidFill>
                <a:latin typeface="Calibri"/>
                <a:cs typeface="Calibri"/>
              </a:rPr>
              <a:t>che</a:t>
            </a:r>
            <a:r>
              <a:rPr lang="zxx" sz="3850" spc="-1">
                <a:solidFill>
                  <a:srgbClr val="000000"/>
                </a:solidFill>
                <a:latin typeface="Calibri"/>
                <a:cs typeface="Calibri"/>
              </a:rPr>
              <a:t> </a:t>
            </a:r>
            <a:r>
              <a:rPr lang="zxx" sz="3850" spc="-1" err="1">
                <a:solidFill>
                  <a:srgbClr val="000000"/>
                </a:solidFill>
                <a:latin typeface="Calibri"/>
                <a:cs typeface="Calibri"/>
              </a:rPr>
              <a:t>sono</a:t>
            </a:r>
            <a:r>
              <a:rPr lang="zxx" sz="3850" spc="-1">
                <a:solidFill>
                  <a:srgbClr val="000000"/>
                </a:solidFill>
                <a:latin typeface="Calibri"/>
                <a:cs typeface="Calibri"/>
              </a:rPr>
              <a:t> </a:t>
            </a:r>
            <a:r>
              <a:rPr lang="zxx" sz="3850" spc="-1" err="1">
                <a:solidFill>
                  <a:srgbClr val="000000"/>
                </a:solidFill>
                <a:latin typeface="Calibri"/>
                <a:cs typeface="Calibri"/>
              </a:rPr>
              <a:t>stati</a:t>
            </a:r>
            <a:r>
              <a:rPr lang="zxx" sz="3850" spc="-1">
                <a:solidFill>
                  <a:srgbClr val="000000"/>
                </a:solidFill>
                <a:latin typeface="Calibri"/>
                <a:cs typeface="Calibri"/>
              </a:rPr>
              <a:t> :</a:t>
            </a:r>
            <a:endParaRPr lang="en-US" sz="3850" spc="-1">
              <a:solidFill>
                <a:srgbClr val="000000"/>
              </a:solidFill>
              <a:latin typeface="Calibri"/>
              <a:cs typeface="Calibri"/>
            </a:endParaRPr>
          </a:p>
          <a:p>
            <a:pPr marL="260985"/>
            <a:endParaRPr lang="en-US" sz="3870" spc="-1">
              <a:solidFill>
                <a:srgbClr val="000000"/>
              </a:solidFill>
              <a:cs typeface="Calibri" panose="020F0502020204030204" pitchFamily="34" charset="0"/>
            </a:endParaRPr>
          </a:p>
          <a:p>
            <a:pPr marL="571500" indent="-571500" algn="l">
              <a:buClr>
                <a:srgbClr val="000000"/>
              </a:buClr>
              <a:buSzPct val="45000"/>
              <a:buFont typeface="Arial"/>
              <a:buChar char="•"/>
            </a:pPr>
            <a:r>
              <a:rPr lang="zxx" sz="3850" spc="-1" err="1">
                <a:solidFill>
                  <a:srgbClr val="000000"/>
                </a:solidFill>
                <a:latin typeface="Calibri"/>
                <a:cs typeface="Calibri"/>
              </a:rPr>
              <a:t>Completamento</a:t>
            </a:r>
            <a:r>
              <a:rPr lang="zxx" sz="3850" spc="-1">
                <a:solidFill>
                  <a:srgbClr val="000000"/>
                </a:solidFill>
                <a:latin typeface="Calibri"/>
                <a:cs typeface="Calibri"/>
              </a:rPr>
              <a:t> </a:t>
            </a:r>
            <a:r>
              <a:rPr lang="zxx" sz="3850" spc="-1" err="1">
                <a:solidFill>
                  <a:srgbClr val="000000"/>
                </a:solidFill>
                <a:latin typeface="Calibri"/>
                <a:cs typeface="Calibri"/>
              </a:rPr>
              <a:t>dell’implementazione</a:t>
            </a:r>
            <a:r>
              <a:rPr lang="zxx" sz="3850" spc="-1">
                <a:solidFill>
                  <a:srgbClr val="000000"/>
                </a:solidFill>
                <a:latin typeface="Calibri"/>
                <a:cs typeface="Calibri"/>
              </a:rPr>
              <a:t> del </a:t>
            </a:r>
            <a:r>
              <a:rPr lang="zxx" sz="3850" spc="-1" err="1">
                <a:solidFill>
                  <a:srgbClr val="000000"/>
                </a:solidFill>
                <a:latin typeface="Calibri"/>
                <a:cs typeface="Calibri"/>
              </a:rPr>
              <a:t>sottosistema</a:t>
            </a:r>
            <a:r>
              <a:rPr lang="zxx" sz="3850" spc="-1">
                <a:solidFill>
                  <a:srgbClr val="000000"/>
                </a:solidFill>
                <a:latin typeface="Calibri"/>
                <a:cs typeface="Calibri"/>
              </a:rPr>
              <a:t> di </a:t>
            </a:r>
            <a:r>
              <a:rPr lang="zxx" sz="3850" spc="-1" err="1">
                <a:solidFill>
                  <a:srgbClr val="000000"/>
                </a:solidFill>
                <a:latin typeface="Calibri"/>
                <a:cs typeface="Calibri"/>
              </a:rPr>
              <a:t>ritiro</a:t>
            </a:r>
            <a:r>
              <a:rPr lang="zxx" sz="3850" spc="-1">
                <a:solidFill>
                  <a:srgbClr val="000000"/>
                </a:solidFill>
                <a:latin typeface="Calibri"/>
                <a:cs typeface="Calibri"/>
              </a:rPr>
              <a:t> dal </a:t>
            </a:r>
            <a:r>
              <a:rPr lang="zxx" sz="3850" spc="-1" err="1">
                <a:solidFill>
                  <a:srgbClr val="000000"/>
                </a:solidFill>
                <a:latin typeface="Calibri"/>
                <a:cs typeface="Calibri"/>
              </a:rPr>
              <a:t>turno</a:t>
            </a:r>
            <a:r>
              <a:rPr lang="zxx" sz="3850" spc="-1">
                <a:solidFill>
                  <a:srgbClr val="000000"/>
                </a:solidFill>
                <a:latin typeface="Calibri"/>
                <a:cs typeface="Calibri"/>
              </a:rPr>
              <a:t>, </a:t>
            </a:r>
            <a:r>
              <a:rPr lang="zxx" sz="3850" spc="-1" err="1">
                <a:solidFill>
                  <a:srgbClr val="000000"/>
                </a:solidFill>
                <a:latin typeface="Calibri"/>
                <a:cs typeface="Calibri"/>
              </a:rPr>
              <a:t>aggiungendo</a:t>
            </a:r>
            <a:r>
              <a:rPr lang="zxx" sz="3850" spc="-1">
                <a:solidFill>
                  <a:srgbClr val="000000"/>
                </a:solidFill>
                <a:latin typeface="Calibri"/>
                <a:cs typeface="Calibri"/>
              </a:rPr>
              <a:t> la </a:t>
            </a:r>
            <a:r>
              <a:rPr lang="zxx" sz="3850" spc="-1" err="1">
                <a:solidFill>
                  <a:srgbClr val="000000"/>
                </a:solidFill>
                <a:latin typeface="Calibri"/>
                <a:cs typeface="Calibri"/>
              </a:rPr>
              <a:t>possibilità</a:t>
            </a:r>
            <a:r>
              <a:rPr lang="zxx" sz="3850" spc="-1">
                <a:solidFill>
                  <a:srgbClr val="000000"/>
                </a:solidFill>
                <a:latin typeface="Calibri"/>
                <a:cs typeface="Calibri"/>
              </a:rPr>
              <a:t> di </a:t>
            </a:r>
            <a:r>
              <a:rPr lang="zxx" sz="3850" spc="-1" err="1">
                <a:solidFill>
                  <a:srgbClr val="000000"/>
                </a:solidFill>
                <a:latin typeface="Calibri"/>
                <a:cs typeface="Calibri"/>
              </a:rPr>
              <a:t>visualizzare</a:t>
            </a:r>
            <a:r>
              <a:rPr lang="zxx" sz="3850" spc="-1">
                <a:solidFill>
                  <a:srgbClr val="000000"/>
                </a:solidFill>
                <a:latin typeface="Calibri"/>
                <a:cs typeface="Calibri"/>
              </a:rPr>
              <a:t> lo </a:t>
            </a:r>
            <a:r>
              <a:rPr lang="zxx" sz="3850" spc="-1" err="1">
                <a:solidFill>
                  <a:srgbClr val="000000"/>
                </a:solidFill>
                <a:latin typeface="Calibri"/>
                <a:cs typeface="Calibri"/>
              </a:rPr>
              <a:t>storico</a:t>
            </a:r>
            <a:r>
              <a:rPr lang="zxx" sz="3850" spc="-1">
                <a:solidFill>
                  <a:srgbClr val="000000"/>
                </a:solidFill>
                <a:latin typeface="Calibri"/>
                <a:cs typeface="Calibri"/>
              </a:rPr>
              <a:t> </a:t>
            </a:r>
            <a:r>
              <a:rPr lang="zxx" sz="3850" spc="-1" err="1">
                <a:solidFill>
                  <a:srgbClr val="000000"/>
                </a:solidFill>
                <a:latin typeface="Calibri"/>
                <a:cs typeface="Calibri"/>
              </a:rPr>
              <a:t>delle</a:t>
            </a:r>
            <a:r>
              <a:rPr lang="zxx" sz="3850" spc="-1">
                <a:solidFill>
                  <a:srgbClr val="000000"/>
                </a:solidFill>
                <a:latin typeface="Calibri"/>
                <a:cs typeface="Calibri"/>
              </a:rPr>
              <a:t> </a:t>
            </a:r>
            <a:r>
              <a:rPr lang="zxx" sz="3850" spc="-1" err="1">
                <a:solidFill>
                  <a:srgbClr val="000000"/>
                </a:solidFill>
                <a:latin typeface="Calibri"/>
                <a:cs typeface="Calibri"/>
              </a:rPr>
              <a:t>richieste</a:t>
            </a:r>
            <a:r>
              <a:rPr lang="zxx" sz="3850" spc="-1">
                <a:solidFill>
                  <a:srgbClr val="000000"/>
                </a:solidFill>
                <a:latin typeface="Calibri"/>
                <a:cs typeface="Calibri"/>
              </a:rPr>
              <a:t>, il </a:t>
            </a:r>
            <a:r>
              <a:rPr lang="zxx" sz="3850" spc="-1" err="1">
                <a:solidFill>
                  <a:srgbClr val="000000"/>
                </a:solidFill>
                <a:latin typeface="Calibri"/>
                <a:cs typeface="Calibri"/>
              </a:rPr>
              <a:t>caricamento</a:t>
            </a:r>
            <a:r>
              <a:rPr lang="zxx" sz="3850" spc="-1">
                <a:solidFill>
                  <a:srgbClr val="000000"/>
                </a:solidFill>
                <a:latin typeface="Calibri"/>
                <a:cs typeface="Calibri"/>
              </a:rPr>
              <a:t> di </a:t>
            </a:r>
            <a:r>
              <a:rPr lang="zxx" sz="3850" spc="-1" err="1">
                <a:solidFill>
                  <a:srgbClr val="000000"/>
                </a:solidFill>
                <a:latin typeface="Calibri"/>
                <a:cs typeface="Calibri"/>
              </a:rPr>
              <a:t>allegati</a:t>
            </a:r>
            <a:r>
              <a:rPr lang="zxx" sz="3850" spc="-1">
                <a:solidFill>
                  <a:srgbClr val="000000"/>
                </a:solidFill>
                <a:latin typeface="Calibri"/>
                <a:cs typeface="Calibri"/>
              </a:rPr>
              <a:t> e </a:t>
            </a:r>
            <a:r>
              <a:rPr lang="zxx" sz="3850" spc="-1" err="1">
                <a:solidFill>
                  <a:srgbClr val="000000"/>
                </a:solidFill>
                <a:latin typeface="Calibri"/>
                <a:cs typeface="Calibri"/>
              </a:rPr>
              <a:t>implementazione</a:t>
            </a:r>
            <a:r>
              <a:rPr lang="zxx" sz="3850" spc="-1">
                <a:solidFill>
                  <a:srgbClr val="000000"/>
                </a:solidFill>
                <a:latin typeface="Calibri"/>
                <a:cs typeface="Calibri"/>
              </a:rPr>
              <a:t> </a:t>
            </a:r>
            <a:r>
              <a:rPr lang="zxx" sz="3850" spc="-1" err="1">
                <a:solidFill>
                  <a:srgbClr val="000000"/>
                </a:solidFill>
                <a:latin typeface="Calibri"/>
                <a:cs typeface="Calibri"/>
              </a:rPr>
              <a:t>delle</a:t>
            </a:r>
            <a:r>
              <a:rPr lang="zxx" sz="3850" spc="-1">
                <a:solidFill>
                  <a:srgbClr val="000000"/>
                </a:solidFill>
                <a:latin typeface="Calibri"/>
                <a:cs typeface="Calibri"/>
              </a:rPr>
              <a:t> </a:t>
            </a:r>
            <a:r>
              <a:rPr lang="zxx" sz="3850" spc="-1" err="1">
                <a:solidFill>
                  <a:srgbClr val="000000"/>
                </a:solidFill>
                <a:latin typeface="Calibri"/>
                <a:cs typeface="Calibri"/>
              </a:rPr>
              <a:t>funzionalità</a:t>
            </a:r>
            <a:r>
              <a:rPr lang="zxx" sz="3850" spc="-1">
                <a:solidFill>
                  <a:srgbClr val="000000"/>
                </a:solidFill>
                <a:latin typeface="Calibri"/>
                <a:cs typeface="Calibri"/>
              </a:rPr>
              <a:t> del </a:t>
            </a:r>
            <a:r>
              <a:rPr lang="zxx" sz="3850" spc="-1" err="1">
                <a:solidFill>
                  <a:srgbClr val="000000"/>
                </a:solidFill>
                <a:latin typeface="Calibri"/>
                <a:cs typeface="Calibri"/>
              </a:rPr>
              <a:t>pianificatore</a:t>
            </a:r>
            <a:endParaRPr lang="en-US" sz="3850" spc="-1" err="1">
              <a:solidFill>
                <a:srgbClr val="000000"/>
              </a:solidFill>
              <a:latin typeface="Calibri"/>
              <a:cs typeface="Calibri"/>
            </a:endParaRPr>
          </a:p>
        </p:txBody>
      </p:sp>
      <p:sp>
        <p:nvSpPr>
          <p:cNvPr id="2" name="sketch line">
            <a:extLst>
              <a:ext uri="{FF2B5EF4-FFF2-40B4-BE49-F238E27FC236}">
                <a16:creationId xmlns:a16="http://schemas.microsoft.com/office/drawing/2014/main" id="{16EBD03A-1BBA-116C-0995-52B10C06ACEC}"/>
              </a:ext>
            </a:extLst>
          </p:cNvPr>
          <p:cNvSpPr/>
          <p:nvPr/>
        </p:nvSpPr>
        <p:spPr>
          <a:xfrm>
            <a:off x="807158" y="141805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z="5300" spc="-1">
                <a:solidFill>
                  <a:srgbClr val="000000"/>
                </a:solidFill>
                <a:latin typeface="Calibri"/>
                <a:cs typeface="Calibri"/>
              </a:rPr>
              <a:t>Sprint 3</a:t>
            </a:r>
            <a:endParaRPr lang="en-US" sz="5300" spc="-1">
              <a:solidFill>
                <a:srgbClr val="000000"/>
              </a:solidFill>
              <a:latin typeface="Calibri"/>
              <a:cs typeface="Calibri"/>
            </a:endParaRPr>
          </a:p>
        </p:txBody>
      </p:sp>
      <p:sp>
        <p:nvSpPr>
          <p:cNvPr id="46" name="PlaceHolder 2"/>
          <p:cNvSpPr>
            <a:spLocks noGrp="1"/>
          </p:cNvSpPr>
          <p:nvPr>
            <p:ph type="subTitle"/>
          </p:nvPr>
        </p:nvSpPr>
        <p:spPr>
          <a:xfrm>
            <a:off x="609755" y="1604399"/>
            <a:ext cx="10971300" cy="4961227"/>
          </a:xfrm>
          <a:prstGeom prst="rect">
            <a:avLst/>
          </a:prstGeom>
          <a:noFill/>
          <a:ln w="0">
            <a:noFill/>
          </a:ln>
        </p:spPr>
        <p:txBody>
          <a:bodyPr lIns="0" tIns="0" rIns="0" bIns="0" anchor="t">
            <a:noAutofit/>
          </a:bodyPr>
          <a:lstStyle/>
          <a:p>
            <a:pPr algn="l"/>
            <a:r>
              <a:rPr lang="zxx" sz="3850" b="1" spc="-1">
                <a:solidFill>
                  <a:srgbClr val="000000"/>
                </a:solidFill>
                <a:latin typeface="Calibri"/>
                <a:cs typeface="Calibri"/>
              </a:rPr>
              <a:t>Esito </a:t>
            </a:r>
            <a:r>
              <a:rPr lang="zxx" sz="3850" spc="-1">
                <a:solidFill>
                  <a:srgbClr val="000000"/>
                </a:solidFill>
                <a:latin typeface="Calibri"/>
                <a:cs typeface="Calibri"/>
              </a:rPr>
              <a:t>: positivo</a:t>
            </a:r>
          </a:p>
          <a:p>
            <a:pPr algn="l"/>
            <a:endParaRPr lang="it-IT" sz="3850" spc="-1">
              <a:cs typeface="Calibri"/>
            </a:endParaRPr>
          </a:p>
          <a:p>
            <a:pPr algn="l"/>
            <a:r>
              <a:rPr lang="it-IT" sz="3200" spc="-1">
                <a:latin typeface="Calibri"/>
                <a:cs typeface="Calibri"/>
              </a:rPr>
              <a:t>La discussione delle modifiche al diagramma ER è andata a buon fine.</a:t>
            </a:r>
          </a:p>
          <a:p>
            <a:pPr algn="l"/>
            <a:endParaRPr lang="it-IT" sz="3200" spc="-1">
              <a:cs typeface="Calibri"/>
            </a:endParaRPr>
          </a:p>
          <a:p>
            <a:pPr algn="l"/>
            <a:r>
              <a:rPr lang="it-IT" sz="3200" spc="-1">
                <a:latin typeface="Calibri"/>
                <a:cs typeface="Calibri"/>
              </a:rPr>
              <a:t>Unica minore problematica: al momento della gestione di una richiesta di scambio turno, l'interfaccia grafica non si aggiornava automaticamente.</a:t>
            </a:r>
            <a:endParaRPr lang="it-IT" sz="3200" spc="-1">
              <a:cs typeface="Calibri"/>
            </a:endParaRPr>
          </a:p>
        </p:txBody>
      </p:sp>
      <p:sp>
        <p:nvSpPr>
          <p:cNvPr id="2" name="sketch line">
            <a:extLst>
              <a:ext uri="{FF2B5EF4-FFF2-40B4-BE49-F238E27FC236}">
                <a16:creationId xmlns:a16="http://schemas.microsoft.com/office/drawing/2014/main" id="{16EBD03A-1BBA-116C-0995-52B10C06ACEC}"/>
              </a:ext>
            </a:extLst>
          </p:cNvPr>
          <p:cNvSpPr/>
          <p:nvPr/>
        </p:nvSpPr>
        <p:spPr>
          <a:xfrm>
            <a:off x="807158" y="141805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extLst>
      <p:ext uri="{BB962C8B-B14F-4D97-AF65-F5344CB8AC3E}">
        <p14:creationId xmlns:p14="http://schemas.microsoft.com/office/powerpoint/2010/main" val="360807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637BC1E4-4AC8-2A04-06C5-FCF18BA11F29}"/>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343EA2A1-9CC2-9197-61D8-2A71FD42EF17}"/>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CB5BB3B0-4B50-3F9C-0811-4D2253DCCCE3}"/>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4</a:t>
            </a:r>
          </a:p>
        </p:txBody>
      </p:sp>
      <p:sp>
        <p:nvSpPr>
          <p:cNvPr id="87" name="Rectangle 13">
            <a:extLst>
              <a:ext uri="{FF2B5EF4-FFF2-40B4-BE49-F238E27FC236}">
                <a16:creationId xmlns:a16="http://schemas.microsoft.com/office/drawing/2014/main" id="{E170384B-1C6D-4967-5886-476553367C88}"/>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EF8534D8-C93D-ACDE-535A-B3EAC665B3FE}"/>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18/12/2023 – </a:t>
            </a:r>
            <a:r>
              <a:rPr lang="it-IT" sz="3386" spc="-1">
                <a:solidFill>
                  <a:srgbClr val="000000"/>
                </a:solidFill>
                <a:latin typeface="Calibri" panose="020F0502020204030204"/>
                <a:ea typeface="DejaVu Sans"/>
              </a:rPr>
              <a:t>08</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/01/2024</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17794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6F91C-8673-CFA5-B9E8-93DE343CD33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DEEA9B-F7CF-F515-B9CF-1A2B666CE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F07E44-765C-E40D-1E2B-07A64C7E06A8}"/>
              </a:ext>
            </a:extLst>
          </p:cNvPr>
          <p:cNvSpPr>
            <a:spLocks noGrp="1"/>
          </p:cNvSpPr>
          <p:nvPr>
            <p:ph type="title"/>
          </p:nvPr>
        </p:nvSpPr>
        <p:spPr>
          <a:xfrm>
            <a:off x="838200" y="365125"/>
            <a:ext cx="10515600" cy="1325563"/>
          </a:xfrm>
        </p:spPr>
        <p:txBody>
          <a:bodyPr>
            <a:normAutofit/>
          </a:bodyPr>
          <a:lstStyle/>
          <a:p>
            <a:r>
              <a:rPr lang="it-IT" sz="5400"/>
              <a:t>Nuove funzionalità</a:t>
            </a:r>
            <a:endParaRPr lang="it-IT" sz="5400">
              <a:ea typeface="Calibri"/>
              <a:cs typeface="Calibri"/>
            </a:endParaRPr>
          </a:p>
        </p:txBody>
      </p:sp>
      <p:sp>
        <p:nvSpPr>
          <p:cNvPr id="18" name="sketch line">
            <a:extLst>
              <a:ext uri="{FF2B5EF4-FFF2-40B4-BE49-F238E27FC236}">
                <a16:creationId xmlns:a16="http://schemas.microsoft.com/office/drawing/2014/main" id="{50493A02-332B-51C1-6BDB-B96A6E70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C51138-9118-EE54-9458-1FD450FFDE25}"/>
              </a:ext>
            </a:extLst>
          </p:cNvPr>
          <p:cNvSpPr>
            <a:spLocks noGrp="1"/>
          </p:cNvSpPr>
          <p:nvPr>
            <p:ph idx="1"/>
          </p:nvPr>
        </p:nvSpPr>
        <p:spPr>
          <a:xfrm>
            <a:off x="838200" y="1929384"/>
            <a:ext cx="10515600" cy="4251960"/>
          </a:xfrm>
        </p:spPr>
        <p:txBody>
          <a:bodyPr vert="horz" lIns="91440" tIns="45720" rIns="91440" bIns="45720" rtlCol="0" anchor="t">
            <a:noAutofit/>
          </a:bodyPr>
          <a:lstStyle/>
          <a:p>
            <a:pPr>
              <a:spcBef>
                <a:spcPts val="1001"/>
              </a:spcBef>
            </a:pPr>
            <a:r>
              <a:rPr lang="it-IT" sz="3600">
                <a:ea typeface="Calibri"/>
                <a:cs typeface="Calibri"/>
              </a:rPr>
              <a:t>Registrazione di nuovi utenti</a:t>
            </a:r>
          </a:p>
          <a:p>
            <a:pPr>
              <a:spcBef>
                <a:spcPts val="1001"/>
              </a:spcBef>
            </a:pPr>
            <a:r>
              <a:rPr lang="it-IT" sz="3600">
                <a:ea typeface="Calibri"/>
                <a:cs typeface="Calibri"/>
              </a:rPr>
              <a:t>Inserimento di nuove festività</a:t>
            </a:r>
          </a:p>
          <a:p>
            <a:pPr>
              <a:spcBef>
                <a:spcPts val="1001"/>
              </a:spcBef>
            </a:pPr>
            <a:r>
              <a:rPr lang="it-IT" sz="3600">
                <a:ea typeface="Calibri"/>
                <a:cs typeface="Calibri"/>
              </a:rPr>
              <a:t>Inserimento delle desiderata con la granularità delle fasce orarie</a:t>
            </a:r>
          </a:p>
          <a:p>
            <a:pPr>
              <a:spcBef>
                <a:spcPts val="1001"/>
              </a:spcBef>
            </a:pPr>
            <a:r>
              <a:rPr lang="it-IT" sz="3600">
                <a:ea typeface="Calibri"/>
                <a:cs typeface="Calibri"/>
              </a:rPr>
              <a:t>Inserimento di nuovi servizi</a:t>
            </a:r>
          </a:p>
          <a:p>
            <a:pPr>
              <a:spcBef>
                <a:spcPts val="1001"/>
              </a:spcBef>
            </a:pPr>
            <a:r>
              <a:rPr lang="it-IT" sz="3600">
                <a:ea typeface="Calibri"/>
                <a:cs typeface="Calibri"/>
              </a:rPr>
              <a:t>Sistema di notifiche</a:t>
            </a:r>
          </a:p>
        </p:txBody>
      </p:sp>
    </p:spTree>
    <p:extLst>
      <p:ext uri="{BB962C8B-B14F-4D97-AF65-F5344CB8AC3E}">
        <p14:creationId xmlns:p14="http://schemas.microsoft.com/office/powerpoint/2010/main" val="4047741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9A47B0-2F9D-EA7F-B313-56F2BB792CE6}"/>
              </a:ext>
            </a:extLst>
          </p:cNvPr>
          <p:cNvSpPr>
            <a:spLocks noGrp="1"/>
          </p:cNvSpPr>
          <p:nvPr>
            <p:ph type="title"/>
          </p:nvPr>
        </p:nvSpPr>
        <p:spPr>
          <a:xfrm>
            <a:off x="669035" y="365125"/>
            <a:ext cx="10853927" cy="1325563"/>
          </a:xfrm>
        </p:spPr>
        <p:txBody>
          <a:bodyPr>
            <a:normAutofit/>
          </a:bodyPr>
          <a:lstStyle/>
          <a:p>
            <a:r>
              <a:rPr lang="it-IT" sz="4900"/>
              <a:t>Sprint 4</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CABD0F3E-1230-0754-0D61-EFBE7E3BE21D}"/>
              </a:ext>
            </a:extLst>
          </p:cNvPr>
          <p:cNvSpPr>
            <a:spLocks noGrp="1"/>
          </p:cNvSpPr>
          <p:nvPr>
            <p:ph idx="1"/>
          </p:nvPr>
        </p:nvSpPr>
        <p:spPr>
          <a:xfrm>
            <a:off x="669035" y="1825625"/>
            <a:ext cx="10853927" cy="4351338"/>
          </a:xfrm>
        </p:spPr>
        <p:txBody>
          <a:bodyPr vert="horz" lIns="91440" tIns="45720" rIns="91440" bIns="45720" rtlCol="0" anchor="t">
            <a:noAutofit/>
          </a:bodyPr>
          <a:lstStyle/>
          <a:p>
            <a:r>
              <a:rPr lang="it-IT" sz="3200" b="1" strike="noStrike" spc="-1">
                <a:latin typeface="Calibri"/>
                <a:cs typeface="Times New Roman"/>
              </a:rPr>
              <a:t>Durata</a:t>
            </a:r>
            <a:r>
              <a:rPr lang="it-IT" sz="3200" b="0" strike="noStrike" spc="-1">
                <a:latin typeface="Calibri"/>
                <a:cs typeface="Times New Roman"/>
              </a:rPr>
              <a:t>: 3 settimane</a:t>
            </a:r>
            <a:r>
              <a:rPr lang="it-IT" sz="3200" spc="-1">
                <a:latin typeface="Calibri"/>
                <a:cs typeface="Times New Roman"/>
              </a:rPr>
              <a:t> </a:t>
            </a:r>
            <a:endParaRPr lang="it-IT" sz="3200" b="0" strike="noStrike" spc="-1">
              <a:latin typeface="Calibri"/>
              <a:cs typeface="Times New Roman" panose="02020603050405020304" pitchFamily="18" charset="0"/>
            </a:endParaRPr>
          </a:p>
          <a:p>
            <a:r>
              <a:rPr lang="it-IT" sz="3200" b="1" spc="-1">
                <a:latin typeface="Calibri"/>
                <a:cs typeface="Times New Roman"/>
              </a:rPr>
              <a:t>Periodo</a:t>
            </a:r>
            <a:r>
              <a:rPr lang="it-IT" sz="3200" spc="-1">
                <a:latin typeface="Calibri"/>
                <a:cs typeface="Times New Roman"/>
              </a:rPr>
              <a:t>: </a:t>
            </a:r>
            <a:r>
              <a:rPr lang="it-IT" sz="3200" spc="-1">
                <a:solidFill>
                  <a:srgbClr val="000000"/>
                </a:solidFill>
                <a:latin typeface="Calibri"/>
                <a:ea typeface="DejaVu Sans"/>
                <a:cs typeface="Times New Roman"/>
              </a:rPr>
              <a:t>18</a:t>
            </a:r>
            <a:r>
              <a:rPr lang="it-IT" sz="3200" b="0" strike="noStrike" spc="-1">
                <a:solidFill>
                  <a:srgbClr val="000000"/>
                </a:solidFill>
                <a:latin typeface="Calibri"/>
                <a:ea typeface="DejaVu Sans"/>
                <a:cs typeface="Times New Roman"/>
              </a:rPr>
              <a:t>/12/2023 – 0</a:t>
            </a:r>
            <a:r>
              <a:rPr lang="it-IT" sz="3200" spc="-1">
                <a:solidFill>
                  <a:srgbClr val="000000"/>
                </a:solidFill>
                <a:latin typeface="Calibri"/>
                <a:ea typeface="DejaVu Sans"/>
                <a:cs typeface="Times New Roman"/>
              </a:rPr>
              <a:t>7</a:t>
            </a:r>
            <a:r>
              <a:rPr lang="it-IT" sz="3200" b="0" strike="noStrike" spc="-1">
                <a:solidFill>
                  <a:srgbClr val="000000"/>
                </a:solidFill>
                <a:latin typeface="Calibri"/>
                <a:ea typeface="DejaVu Sans"/>
                <a:cs typeface="Times New Roman"/>
              </a:rPr>
              <a:t>/01/2024</a:t>
            </a:r>
            <a:endParaRPr lang="en-US" sz="3200" b="0" strike="noStrike" spc="-1">
              <a:solidFill>
                <a:srgbClr val="000000"/>
              </a:solidFill>
              <a:latin typeface="Calibri"/>
              <a:cs typeface="Times New Roman"/>
            </a:endParaRPr>
          </a:p>
          <a:p>
            <a:r>
              <a:rPr lang="it-IT" sz="3200">
                <a:latin typeface="Calibri"/>
                <a:cs typeface="Calibri"/>
              </a:rPr>
              <a:t>Lo sprint è stato caratterizzato da: </a:t>
            </a:r>
          </a:p>
          <a:p>
            <a:pPr lvl="1"/>
            <a:r>
              <a:rPr lang="it-IT" sz="3200">
                <a:latin typeface="Calibri"/>
                <a:cs typeface="Calibri"/>
              </a:rPr>
              <a:t>Dal proseguo e finalizzazione del </a:t>
            </a:r>
            <a:r>
              <a:rPr lang="it-IT" sz="3200" err="1">
                <a:latin typeface="Calibri"/>
                <a:cs typeface="Calibri"/>
              </a:rPr>
              <a:t>refactoring</a:t>
            </a:r>
            <a:endParaRPr lang="it-IT" sz="3200">
              <a:latin typeface="Calibri"/>
              <a:cs typeface="Calibri"/>
            </a:endParaRPr>
          </a:p>
          <a:p>
            <a:pPr lvl="1"/>
            <a:r>
              <a:rPr lang="it-IT" sz="3200">
                <a:cs typeface="Calibri"/>
              </a:rPr>
              <a:t>Eliminazione del debito tecnico dovuto ai DTO</a:t>
            </a:r>
          </a:p>
          <a:p>
            <a:pPr lvl="1"/>
            <a:r>
              <a:rPr lang="it-IT" sz="3200">
                <a:latin typeface="Calibri"/>
                <a:cs typeface="Calibri"/>
              </a:rPr>
              <a:t>Introduzione di nuove funzionalità:</a:t>
            </a:r>
          </a:p>
          <a:p>
            <a:pPr lvl="2">
              <a:buFont typeface="Wingdings" panose="020B0604020202020204" pitchFamily="34" charset="0"/>
              <a:buChar char="§"/>
            </a:pPr>
            <a:r>
              <a:rPr lang="it-IT" sz="3200"/>
              <a:t>Inserimento di nuove festività</a:t>
            </a:r>
            <a:endParaRPr lang="it-IT" sz="3200">
              <a:cs typeface="Calibri"/>
            </a:endParaRPr>
          </a:p>
          <a:p>
            <a:pPr lvl="2">
              <a:buFont typeface="Wingdings" panose="020B0604020202020204" pitchFamily="34" charset="0"/>
              <a:buChar char="§"/>
            </a:pPr>
            <a:r>
              <a:rPr lang="it-IT" sz="3200"/>
              <a:t>Inserimento di nuovi servizi</a:t>
            </a:r>
            <a:endParaRPr lang="it-IT" sz="3200">
              <a:cs typeface="Calibri"/>
            </a:endParaRPr>
          </a:p>
          <a:p>
            <a:pPr lvl="2">
              <a:buFont typeface="Wingdings" panose="020B0604020202020204" pitchFamily="34" charset="0"/>
              <a:buChar char="§"/>
            </a:pPr>
            <a:r>
              <a:rPr lang="it-IT" sz="3200">
                <a:latin typeface="Calibri"/>
                <a:cs typeface="Calibri"/>
              </a:rPr>
              <a:t>Accettazione scambio turno</a:t>
            </a:r>
          </a:p>
          <a:p>
            <a:pPr lvl="2">
              <a:buFont typeface="Wingdings" panose="020B0604020202020204" pitchFamily="34" charset="0"/>
              <a:buChar char="§"/>
            </a:pPr>
            <a:endParaRPr lang="it-IT" sz="2200" spc="-1">
              <a:latin typeface="Times New Roman"/>
              <a:cs typeface="Times New Roman"/>
            </a:endParaRPr>
          </a:p>
          <a:p>
            <a:pPr lvl="1"/>
            <a:endParaRPr lang="it-IT" sz="2600" spc="-1">
              <a:latin typeface="Times New Roman"/>
              <a:cs typeface="Times New Roman"/>
            </a:endParaRPr>
          </a:p>
        </p:txBody>
      </p:sp>
    </p:spTree>
    <p:extLst>
      <p:ext uri="{BB962C8B-B14F-4D97-AF65-F5344CB8AC3E}">
        <p14:creationId xmlns:p14="http://schemas.microsoft.com/office/powerpoint/2010/main" val="4013878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9A47B0-2F9D-EA7F-B313-56F2BB792CE6}"/>
              </a:ext>
            </a:extLst>
          </p:cNvPr>
          <p:cNvSpPr>
            <a:spLocks noGrp="1"/>
          </p:cNvSpPr>
          <p:nvPr>
            <p:ph type="title"/>
          </p:nvPr>
        </p:nvSpPr>
        <p:spPr>
          <a:xfrm>
            <a:off x="664509" y="365125"/>
            <a:ext cx="10689291" cy="1325563"/>
          </a:xfrm>
        </p:spPr>
        <p:txBody>
          <a:bodyPr>
            <a:normAutofit/>
          </a:bodyPr>
          <a:lstStyle/>
          <a:p>
            <a:r>
              <a:rPr lang="it-IT" sz="4900"/>
              <a:t>Sprint 4</a:t>
            </a:r>
            <a:r>
              <a:rPr lang="it-IT" sz="5400"/>
              <a:t> </a:t>
            </a:r>
            <a:endParaRPr lang="it-IT"/>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BA5FE0CC-76DB-C053-749A-1FD188BB9AB0}"/>
              </a:ext>
            </a:extLst>
          </p:cNvPr>
          <p:cNvSpPr txBox="1">
            <a:spLocks/>
          </p:cNvSpPr>
          <p:nvPr/>
        </p:nvSpPr>
        <p:spPr>
          <a:xfrm>
            <a:off x="670684" y="2071092"/>
            <a:ext cx="5744684" cy="41993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600" b="1" i="0" u="none" strike="noStrike" kern="1200" cap="none" spc="-1" normalizeH="0" baseline="0" noProof="0">
                <a:ln>
                  <a:noFill/>
                </a:ln>
                <a:solidFill>
                  <a:prstClr val="black"/>
                </a:solidFill>
                <a:effectLst/>
                <a:uLnTx/>
                <a:uFillTx/>
                <a:latin typeface="Calibri"/>
                <a:cs typeface="Calibri"/>
              </a:rPr>
              <a:t>User stories</a:t>
            </a:r>
            <a:r>
              <a:rPr kumimoji="0" lang="it-IT" sz="2600" b="0" i="0" u="none" strike="noStrike" kern="1200" cap="none" spc="-1" normalizeH="0" baseline="0" noProof="0">
                <a:ln>
                  <a:noFill/>
                </a:ln>
                <a:solidFill>
                  <a:prstClr val="black"/>
                </a:solidFill>
                <a:effectLst/>
                <a:uLnTx/>
                <a:uFillTx/>
                <a:latin typeface="Calibri"/>
                <a:cs typeface="Calibri"/>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it-IT" sz="2200" b="0" i="0" u="none" strike="noStrike" kern="1200" cap="none" spc="-1" normalizeH="0" baseline="0" noProof="0" err="1">
                <a:ln>
                  <a:noFill/>
                </a:ln>
                <a:solidFill>
                  <a:prstClr val="black"/>
                </a:solidFill>
                <a:effectLst/>
                <a:uLnTx/>
                <a:uFillTx/>
                <a:latin typeface="Calibri"/>
                <a:cs typeface="Calibri"/>
              </a:rPr>
              <a:t>Refactor</a:t>
            </a:r>
            <a:r>
              <a:rPr kumimoji="0" lang="it-IT" sz="2200" b="0" i="0" u="none" strike="noStrike" kern="1200" cap="none" spc="-1" normalizeH="0" baseline="0" noProof="0">
                <a:ln>
                  <a:noFill/>
                </a:ln>
                <a:solidFill>
                  <a:prstClr val="black"/>
                </a:solidFill>
                <a:effectLst/>
                <a:uLnTx/>
                <a:uFillTx/>
                <a:latin typeface="Calibri"/>
                <a:cs typeface="Calibri"/>
              </a:rPr>
              <a:t> (</a:t>
            </a:r>
            <a:r>
              <a:rPr kumimoji="0" lang="it-IT" sz="2200" b="0" i="0" u="none" strike="noStrike" kern="1200" cap="none" spc="-1" normalizeH="0" baseline="0" noProof="0">
                <a:ln>
                  <a:noFill/>
                </a:ln>
                <a:solidFill>
                  <a:prstClr val="black"/>
                </a:solidFill>
                <a:effectLst/>
                <a:uLnTx/>
                <a:uFillTx/>
                <a:latin typeface="Calibri"/>
                <a:cs typeface="Calibri"/>
                <a:hlinkClick r:id="rId2">
                  <a:extLst>
                    <a:ext uri="{A12FA001-AC4F-418D-AE19-62706E023703}">
                      <ahyp:hlinkClr xmlns:ahyp="http://schemas.microsoft.com/office/drawing/2018/hyperlinkcolor" val="tx"/>
                    </a:ext>
                  </a:extLst>
                </a:hlinkClick>
              </a:rPr>
              <a:t>user story #226</a:t>
            </a:r>
            <a:r>
              <a:rPr kumimoji="0" lang="it-IT" sz="2200" b="0" i="0" u="none" strike="noStrike" kern="1200" cap="none" spc="-1" normalizeH="0" baseline="0" noProof="0">
                <a:ln>
                  <a:noFill/>
                </a:ln>
                <a:solidFill>
                  <a:prstClr val="black"/>
                </a:solidFill>
                <a:effectLst/>
                <a:uLnTx/>
                <a:uFillTx/>
                <a:latin typeface="Calibri"/>
                <a:cs typeface="Calibri"/>
              </a:rPr>
              <a:t>, </a:t>
            </a:r>
            <a:r>
              <a:rPr kumimoji="0" lang="it-IT" sz="2200" b="0" i="0" u="none" strike="noStrike" kern="1200" cap="none" spc="-1" normalizeH="0" baseline="0" noProof="0">
                <a:ln>
                  <a:noFill/>
                </a:ln>
                <a:solidFill>
                  <a:prstClr val="black"/>
                </a:solidFill>
                <a:effectLst/>
                <a:uLnTx/>
                <a:uFillTx/>
                <a:latin typeface="Calibri"/>
                <a:cs typeface="Calibri"/>
                <a:hlinkClick r:id="rId3">
                  <a:extLst>
                    <a:ext uri="{A12FA001-AC4F-418D-AE19-62706E023703}">
                      <ahyp:hlinkClr xmlns:ahyp="http://schemas.microsoft.com/office/drawing/2018/hyperlinkcolor" val="tx"/>
                    </a:ext>
                  </a:extLst>
                </a:hlinkClick>
              </a:rPr>
              <a:t>use story #337</a:t>
            </a:r>
            <a:r>
              <a:rPr kumimoji="0" lang="it-IT" sz="2200" b="0" i="0" u="none" strike="noStrike" kern="1200" cap="none" spc="-1" normalizeH="0" baseline="0" noProof="0">
                <a:ln>
                  <a:noFill/>
                </a:ln>
                <a:solidFill>
                  <a:prstClr val="black"/>
                </a:solidFill>
                <a:effectLst/>
                <a:uLnTx/>
                <a:uFillTx/>
                <a:latin typeface="Calibri"/>
                <a:cs typeface="Calibri"/>
              </a:rPr>
              <a:t>)</a:t>
            </a:r>
            <a:endParaRPr lang="it-IT" sz="2200" b="0" i="0" u="none" strike="noStrike" kern="1200" cap="none" spc="-1" normalizeH="0" baseline="0" noProof="0">
              <a:ln>
                <a:noFill/>
              </a:ln>
              <a:solidFill>
                <a:prstClr val="black"/>
              </a:solidFill>
              <a:effectLst/>
              <a:uLnTx/>
              <a:uFillTx/>
              <a:latin typeface="Calibri"/>
              <a:cs typeface="Calibri"/>
            </a:endParaRPr>
          </a:p>
          <a:p>
            <a:pPr lvl="1">
              <a:defRPr/>
            </a:pPr>
            <a:r>
              <a:rPr kumimoji="0" lang="it-IT" sz="2200" b="0" i="0" u="none" strike="noStrike" kern="1200" cap="none" spc="-1" normalizeH="0" baseline="0" noProof="0">
                <a:ln>
                  <a:noFill/>
                </a:ln>
                <a:solidFill>
                  <a:prstClr val="black"/>
                </a:solidFill>
                <a:effectLst/>
                <a:uLnTx/>
                <a:uFillTx/>
                <a:latin typeface="Calibri"/>
                <a:cs typeface="Calibri"/>
              </a:rPr>
              <a:t>Gestione del tempo (</a:t>
            </a:r>
            <a:r>
              <a:rPr kumimoji="0" lang="it-IT" sz="2200" b="0" i="0" u="none" strike="noStrike" kern="1200" cap="none" spc="-1" normalizeH="0" baseline="0" noProof="0">
                <a:ln>
                  <a:noFill/>
                </a:ln>
                <a:solidFill>
                  <a:prstClr val="black"/>
                </a:solidFill>
                <a:effectLst/>
                <a:uLnTx/>
                <a:uFillTx/>
                <a:latin typeface="Calibri"/>
                <a:cs typeface="Calibri"/>
                <a:hlinkClick r:id="rId4">
                  <a:extLst>
                    <a:ext uri="{A12FA001-AC4F-418D-AE19-62706E023703}">
                      <ahyp:hlinkClr xmlns:ahyp="http://schemas.microsoft.com/office/drawing/2018/hyperlinkcolor" val="tx"/>
                    </a:ext>
                  </a:extLst>
                </a:hlinkClick>
              </a:rPr>
              <a:t>user story #304</a:t>
            </a:r>
            <a:r>
              <a:rPr kumimoji="0" lang="it-IT" sz="2200" b="0" i="0" u="none" strike="noStrike" kern="1200" cap="none" spc="-1" normalizeH="0" baseline="0" noProof="0">
                <a:ln>
                  <a:noFill/>
                </a:ln>
                <a:solidFill>
                  <a:prstClr val="black"/>
                </a:solidFill>
                <a:effectLst/>
                <a:uLnTx/>
                <a:uFillTx/>
                <a:latin typeface="Calibri"/>
                <a:cs typeface="Calibri"/>
              </a:rPr>
              <a:t>)</a:t>
            </a:r>
            <a:r>
              <a:rPr lang="it-IT" sz="2200" spc="-1">
                <a:solidFill>
                  <a:prstClr val="black"/>
                </a:solidFill>
                <a:latin typeface="Calibri"/>
                <a:cs typeface="Calibri"/>
              </a:rPr>
              <a:t> </a:t>
            </a:r>
            <a:endParaRPr lang="it-IT" sz="2200" b="0" i="0" u="none" strike="noStrike" kern="1200" cap="none" spc="-1" normalizeH="0" baseline="0" noProof="0">
              <a:ln>
                <a:noFill/>
              </a:ln>
              <a:solidFill>
                <a:prstClr val="black"/>
              </a:solidFill>
              <a:effectLst/>
              <a:uLnTx/>
              <a:uFillTx/>
              <a:latin typeface="Calibri"/>
              <a:cs typeface="Calibri"/>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it-IT" sz="2200" b="0" i="0" u="none" strike="noStrike" kern="1200" cap="none" spc="-1" normalizeH="0" baseline="0" noProof="0">
                <a:ln>
                  <a:noFill/>
                </a:ln>
                <a:solidFill>
                  <a:prstClr val="black"/>
                </a:solidFill>
                <a:effectLst/>
                <a:uLnTx/>
                <a:uFillTx/>
                <a:latin typeface="Calibri"/>
                <a:cs typeface="Calibri"/>
              </a:rPr>
              <a:t>Inserimento manuale delle festività (</a:t>
            </a:r>
            <a:r>
              <a:rPr kumimoji="0" lang="it-IT" sz="2200" b="0" i="0" u="none" strike="noStrike" kern="1200" cap="none" spc="-1" normalizeH="0" baseline="0" noProof="0">
                <a:ln>
                  <a:noFill/>
                </a:ln>
                <a:solidFill>
                  <a:prstClr val="black"/>
                </a:solidFill>
                <a:effectLst/>
                <a:uLnTx/>
                <a:uFillTx/>
                <a:latin typeface="Calibri"/>
                <a:cs typeface="Calibri"/>
                <a:hlinkClick r:id="rId5">
                  <a:extLst>
                    <a:ext uri="{A12FA001-AC4F-418D-AE19-62706E023703}">
                      <ahyp:hlinkClr xmlns:ahyp="http://schemas.microsoft.com/office/drawing/2018/hyperlinkcolor" val="tx"/>
                    </a:ext>
                  </a:extLst>
                </a:hlinkClick>
              </a:rPr>
              <a:t>user story #73</a:t>
            </a:r>
            <a:r>
              <a:rPr kumimoji="0" lang="it-IT" sz="2200" b="0" i="0" u="none" strike="noStrike" kern="1200" cap="none" spc="-1" normalizeH="0" baseline="0" noProof="0">
                <a:ln>
                  <a:noFill/>
                </a:ln>
                <a:solidFill>
                  <a:prstClr val="black"/>
                </a:solidFill>
                <a:effectLst/>
                <a:uLnTx/>
                <a:uFillTx/>
                <a:latin typeface="Calibri"/>
                <a:cs typeface="Calibri"/>
              </a:rPr>
              <a:t>)</a:t>
            </a:r>
            <a:endParaRPr lang="it-IT" sz="2200" b="0" i="0" u="none" strike="noStrike" kern="1200" cap="none" spc="-1" normalizeH="0" baseline="0" noProof="0">
              <a:ln>
                <a:noFill/>
              </a:ln>
              <a:solidFill>
                <a:prstClr val="black"/>
              </a:solidFill>
              <a:effectLst/>
              <a:uLnTx/>
              <a:uFillTx/>
              <a:latin typeface="Calibri"/>
              <a:cs typeface="Calibri"/>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it-IT" sz="2200" b="0" i="0" u="none" strike="noStrike" kern="1200" cap="none" spc="-1" normalizeH="0" baseline="0" noProof="0">
                <a:ln>
                  <a:noFill/>
                </a:ln>
                <a:solidFill>
                  <a:prstClr val="black"/>
                </a:solidFill>
                <a:effectLst/>
                <a:uLnTx/>
                <a:uFillTx/>
                <a:latin typeface="Calibri"/>
                <a:cs typeface="Calibri"/>
              </a:rPr>
              <a:t>Accettazioni scambio turno (</a:t>
            </a:r>
            <a:r>
              <a:rPr kumimoji="0" lang="it-IT" sz="2200" b="0" i="0" u="none" strike="noStrike" kern="1200" cap="none" spc="-1" normalizeH="0" baseline="0" noProof="0">
                <a:ln>
                  <a:noFill/>
                </a:ln>
                <a:solidFill>
                  <a:prstClr val="black"/>
                </a:solidFill>
                <a:effectLst/>
                <a:uLnTx/>
                <a:uFillTx/>
                <a:latin typeface="Calibri"/>
                <a:cs typeface="Calibri"/>
                <a:hlinkClick r:id="rId6">
                  <a:extLst>
                    <a:ext uri="{A12FA001-AC4F-418D-AE19-62706E023703}">
                      <ahyp:hlinkClr xmlns:ahyp="http://schemas.microsoft.com/office/drawing/2018/hyperlinkcolor" val="tx"/>
                    </a:ext>
                  </a:extLst>
                </a:hlinkClick>
              </a:rPr>
              <a:t>user story #7</a:t>
            </a:r>
            <a:r>
              <a:rPr kumimoji="0" lang="it-IT" sz="2200" b="0" i="0" u="none" strike="noStrike" kern="1200" cap="none" spc="-1" normalizeH="0" baseline="0" noProof="0">
                <a:ln>
                  <a:noFill/>
                </a:ln>
                <a:solidFill>
                  <a:prstClr val="black"/>
                </a:solidFill>
                <a:effectLst/>
                <a:uLnTx/>
                <a:uFillTx/>
                <a:latin typeface="Calibri"/>
                <a:cs typeface="Calibri"/>
              </a:rPr>
              <a:t>)</a:t>
            </a:r>
            <a:endParaRPr lang="it-IT" sz="2200" b="0" i="0" u="none" strike="noStrike" kern="1200" cap="none" spc="-1" normalizeH="0" baseline="0" noProof="0">
              <a:ln>
                <a:noFill/>
              </a:ln>
              <a:solidFill>
                <a:prstClr val="black"/>
              </a:solidFill>
              <a:effectLst/>
              <a:uLnTx/>
              <a:uFillTx/>
              <a:latin typeface="Calibri"/>
              <a:cs typeface="Calibri"/>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Light"/>
                <a:cs typeface="Calibri"/>
              </a:rPr>
              <a:t>Desiderata su fasce turni (</a:t>
            </a:r>
            <a:r>
              <a:rPr kumimoji="0" lang="it-IT" sz="2200" b="0" i="0" u="none" strike="noStrike" kern="1200" cap="none" spc="0" normalizeH="0" baseline="0" noProof="0">
                <a:ln>
                  <a:noFill/>
                </a:ln>
                <a:solidFill>
                  <a:prstClr val="black"/>
                </a:solidFill>
                <a:effectLst/>
                <a:uLnTx/>
                <a:uFillTx/>
                <a:latin typeface="Calibri"/>
                <a:ea typeface="Calibri Light"/>
                <a:cs typeface="Calibri"/>
                <a:hlinkClick r:id="rId7">
                  <a:extLst>
                    <a:ext uri="{A12FA001-AC4F-418D-AE19-62706E023703}">
                      <ahyp:hlinkClr xmlns:ahyp="http://schemas.microsoft.com/office/drawing/2018/hyperlinkcolor" val="tx"/>
                    </a:ext>
                  </a:extLst>
                </a:hlinkClick>
              </a:rPr>
              <a:t>user story #216</a:t>
            </a:r>
            <a:r>
              <a:rPr kumimoji="0" lang="it-IT" sz="2200" b="0" i="0" u="none" strike="noStrike" kern="1200" cap="none" spc="0" normalizeH="0" baseline="0" noProof="0">
                <a:ln>
                  <a:noFill/>
                </a:ln>
                <a:solidFill>
                  <a:prstClr val="black"/>
                </a:solidFill>
                <a:effectLst/>
                <a:uLnTx/>
                <a:uFillTx/>
                <a:latin typeface="Calibri"/>
                <a:ea typeface="Calibri Light"/>
                <a:cs typeface="Calibri"/>
              </a:rPr>
              <a:t>)</a:t>
            </a:r>
            <a:endParaRPr lang="it-IT" sz="2200" b="0" i="0" u="none" strike="noStrike" kern="1200" cap="none" spc="0" normalizeH="0" baseline="0" noProof="0">
              <a:ln>
                <a:noFill/>
              </a:ln>
              <a:solidFill>
                <a:prstClr val="black"/>
              </a:solidFill>
              <a:effectLst/>
              <a:uLnTx/>
              <a:uFillTx/>
              <a:latin typeface="Calibri"/>
              <a:ea typeface="Calibri Light"/>
              <a:cs typeface="Calibri"/>
            </a:endParaRPr>
          </a:p>
          <a:p>
            <a:pPr lvl="1">
              <a:defRPr/>
            </a:pPr>
            <a:r>
              <a:rPr lang="it-IT" sz="2200">
                <a:solidFill>
                  <a:prstClr val="black"/>
                </a:solidFill>
                <a:latin typeface="Calibri"/>
                <a:ea typeface="Calibri Light"/>
                <a:cs typeface="Calibri"/>
              </a:rPr>
              <a:t>Inserimento di nuovi servizi (</a:t>
            </a:r>
            <a:r>
              <a:rPr lang="it-IT" sz="2200">
                <a:solidFill>
                  <a:prstClr val="black"/>
                </a:solidFill>
                <a:latin typeface="Calibri"/>
                <a:ea typeface="Calibri Light"/>
                <a:cs typeface="Calibri"/>
                <a:hlinkClick r:id="rId8">
                  <a:extLst>
                    <a:ext uri="{A12FA001-AC4F-418D-AE19-62706E023703}">
                      <ahyp:hlinkClr xmlns:ahyp="http://schemas.microsoft.com/office/drawing/2018/hyperlinkcolor" val="tx"/>
                    </a:ext>
                  </a:extLst>
                </a:hlinkClick>
              </a:rPr>
              <a:t>user story #74</a:t>
            </a:r>
            <a:r>
              <a:rPr lang="it-IT" sz="2200">
                <a:solidFill>
                  <a:prstClr val="black"/>
                </a:solidFill>
                <a:latin typeface="Calibri"/>
                <a:ea typeface="Calibri Light"/>
                <a:cs typeface="Calibri"/>
              </a:rPr>
              <a:t>) </a:t>
            </a:r>
          </a:p>
        </p:txBody>
      </p:sp>
      <p:sp>
        <p:nvSpPr>
          <p:cNvPr id="7" name="CasellaDiTesto 6">
            <a:extLst>
              <a:ext uri="{FF2B5EF4-FFF2-40B4-BE49-F238E27FC236}">
                <a16:creationId xmlns:a16="http://schemas.microsoft.com/office/drawing/2014/main" id="{E365F851-FEAD-173E-9359-87F8D388E962}"/>
              </a:ext>
            </a:extLst>
          </p:cNvPr>
          <p:cNvSpPr txBox="1"/>
          <p:nvPr/>
        </p:nvSpPr>
        <p:spPr>
          <a:xfrm>
            <a:off x="6416309" y="1931239"/>
            <a:ext cx="5492496" cy="455509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black"/>
                </a:solidFill>
                <a:effectLst/>
                <a:uLnTx/>
                <a:uFillTx/>
                <a:latin typeface="Calibri"/>
                <a:ea typeface="Calibri Light"/>
                <a:cs typeface="Calibri"/>
              </a:rPr>
              <a:t>Esito</a:t>
            </a:r>
            <a:r>
              <a:rPr kumimoji="0" lang="it-IT" sz="2600" b="0" i="0" u="none" strike="noStrike" kern="1200" cap="none" spc="0" normalizeH="0" baseline="0" noProof="0">
                <a:ln>
                  <a:noFill/>
                </a:ln>
                <a:solidFill>
                  <a:prstClr val="black"/>
                </a:solidFill>
                <a:effectLst/>
                <a:uLnTx/>
                <a:uFillTx/>
                <a:latin typeface="Calibri"/>
                <a:ea typeface="Calibri Light"/>
                <a:cs typeface="Calibri"/>
              </a:rPr>
              <a: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Light"/>
                <a:cs typeface="Calibri"/>
              </a:rPr>
              <a:t>Nello sprint review si è rivalutata la «</a:t>
            </a:r>
            <a:r>
              <a:rPr kumimoji="0" lang="it-IT" sz="2200" b="1" i="1" u="none" strike="noStrike" kern="1200" cap="none" spc="0" normalizeH="0" baseline="0" noProof="0">
                <a:ln>
                  <a:noFill/>
                </a:ln>
                <a:solidFill>
                  <a:prstClr val="black"/>
                </a:solidFill>
                <a:effectLst/>
                <a:uLnTx/>
                <a:uFillTx/>
                <a:latin typeface="Calibri"/>
                <a:ea typeface="Calibri Light"/>
                <a:cs typeface="Calibri"/>
              </a:rPr>
              <a:t>user </a:t>
            </a:r>
            <a:r>
              <a:rPr kumimoji="0" lang="it-IT" sz="2200" b="1" i="1" u="none" strike="noStrike" kern="1200" cap="none" spc="0" normalizeH="0" baseline="0" noProof="0" err="1">
                <a:ln>
                  <a:noFill/>
                </a:ln>
                <a:solidFill>
                  <a:prstClr val="black"/>
                </a:solidFill>
                <a:effectLst/>
                <a:uLnTx/>
                <a:uFillTx/>
                <a:latin typeface="Calibri"/>
                <a:ea typeface="Calibri Light"/>
                <a:cs typeface="Calibri"/>
              </a:rPr>
              <a:t>experience</a:t>
            </a:r>
            <a:r>
              <a:rPr kumimoji="0" lang="it-IT" sz="2200" b="0" i="0" u="none" strike="noStrike" kern="1200" cap="none" spc="0" normalizeH="0" baseline="0" noProof="0">
                <a:ln>
                  <a:noFill/>
                </a:ln>
                <a:solidFill>
                  <a:prstClr val="black"/>
                </a:solidFill>
                <a:effectLst/>
                <a:uLnTx/>
                <a:uFillTx/>
                <a:latin typeface="Calibri"/>
                <a:ea typeface="Calibri Light"/>
                <a:cs typeface="Calibri"/>
              </a:rPr>
              <a:t>» dell’interfaccia dell’inserimento manuale delle festività e dell’inserimento delle Desiderata.</a:t>
            </a:r>
            <a:endParaRPr lang="it-IT" sz="2200" b="0" i="0" u="none" strike="noStrike" kern="1200" cap="none" spc="0" normalizeH="0" baseline="0" noProof="0">
              <a:ln>
                <a:noFill/>
              </a:ln>
              <a:solidFill>
                <a:prstClr val="black"/>
              </a:solidFill>
              <a:effectLst/>
              <a:uLnTx/>
              <a:uFillTx/>
              <a:latin typeface="Calibri"/>
              <a:ea typeface="Calibri Light"/>
              <a:cs typeface="Calibri"/>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Light"/>
                <a:cs typeface="Calibri"/>
              </a:rPr>
              <a:t>Aggiunto nel backlog, la necessità di poter far apparire all’utente che riceve una richiesta di scambio turno una notifica della richiesta.</a:t>
            </a:r>
            <a:endParaRPr lang="it-IT" sz="2200" b="0" i="0" u="none" strike="noStrike" kern="1200" cap="none" spc="0" normalizeH="0" baseline="0" noProof="0">
              <a:ln>
                <a:noFill/>
              </a:ln>
              <a:solidFill>
                <a:prstClr val="black"/>
              </a:solidFill>
              <a:effectLst/>
              <a:uLnTx/>
              <a:uFillTx/>
              <a:latin typeface="Calibri"/>
              <a:ea typeface="Calibri Light"/>
              <a:cs typeface="Calibri"/>
            </a:endParaRPr>
          </a:p>
          <a:p>
            <a:pPr marL="914400" lvl="1" indent="-457200">
              <a:buFont typeface="Arial" panose="020B0604020202020204" pitchFamily="34" charset="0"/>
              <a:buChar char="•"/>
              <a:defRPr/>
            </a:pPr>
            <a:r>
              <a:rPr lang="it-IT" sz="2200">
                <a:solidFill>
                  <a:prstClr val="black"/>
                </a:solidFill>
                <a:latin typeface="Calibri"/>
                <a:ea typeface="Calibri Light"/>
                <a:cs typeface="Calibri"/>
              </a:rPr>
              <a:t>Revisionato il diagramma ER del sistema e inserito nella documentazione</a:t>
            </a:r>
          </a:p>
        </p:txBody>
      </p:sp>
    </p:spTree>
    <p:extLst>
      <p:ext uri="{BB962C8B-B14F-4D97-AF65-F5344CB8AC3E}">
        <p14:creationId xmlns:p14="http://schemas.microsoft.com/office/powerpoint/2010/main" val="2422272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9A47B0-2F9D-EA7F-B313-56F2BB792CE6}"/>
              </a:ext>
            </a:extLst>
          </p:cNvPr>
          <p:cNvSpPr>
            <a:spLocks noGrp="1"/>
          </p:cNvSpPr>
          <p:nvPr>
            <p:ph type="title"/>
          </p:nvPr>
        </p:nvSpPr>
        <p:spPr>
          <a:xfrm>
            <a:off x="670112" y="365125"/>
            <a:ext cx="10683688" cy="1325563"/>
          </a:xfrm>
        </p:spPr>
        <p:txBody>
          <a:bodyPr>
            <a:normAutofit/>
          </a:bodyPr>
          <a:lstStyle/>
          <a:p>
            <a:r>
              <a:rPr lang="it-IT" sz="4900"/>
              <a:t>Sprint 4 – </a:t>
            </a:r>
            <a:r>
              <a:rPr lang="it-IT" sz="4900" err="1"/>
              <a:t>Refactoring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9A343D2B-91DC-AFFC-A4FC-1B158951A5FF}"/>
              </a:ext>
            </a:extLst>
          </p:cNvPr>
          <p:cNvSpPr>
            <a:spLocks noGrp="1"/>
          </p:cNvSpPr>
          <p:nvPr>
            <p:ph idx="1"/>
          </p:nvPr>
        </p:nvSpPr>
        <p:spPr>
          <a:xfrm>
            <a:off x="160245" y="1688458"/>
            <a:ext cx="11557746" cy="4492886"/>
          </a:xfrm>
        </p:spPr>
        <p:txBody>
          <a:bodyPr vert="horz" lIns="91440" tIns="45720" rIns="91440" bIns="45720" rtlCol="0" anchor="t">
            <a:normAutofit lnSpcReduction="10000"/>
          </a:bodyPr>
          <a:lstStyle/>
          <a:p>
            <a:pPr marL="0" indent="0">
              <a:buNone/>
            </a:pPr>
            <a:endParaRPr lang="it-IT" sz="2600" b="1">
              <a:latin typeface="Calibri"/>
              <a:cs typeface="Calibri"/>
            </a:endParaRPr>
          </a:p>
          <a:p>
            <a:pPr lvl="1"/>
            <a:r>
              <a:rPr lang="it-IT" sz="2200">
                <a:latin typeface="Calibri"/>
                <a:cs typeface="Calibri"/>
              </a:rPr>
              <a:t>Lo sprint è stato occupato per un primo periodo di lavoro dalla ristrutturazione delle entità e dallo studio di come esse dovessero essere relazionate</a:t>
            </a:r>
          </a:p>
          <a:p>
            <a:pPr lvl="1"/>
            <a:endParaRPr lang="it-IT" sz="2200">
              <a:latin typeface="Calibri"/>
              <a:cs typeface="Calibri"/>
            </a:endParaRPr>
          </a:p>
          <a:p>
            <a:pPr lvl="1"/>
            <a:r>
              <a:rPr lang="it-IT" sz="2200">
                <a:latin typeface="Calibri"/>
                <a:cs typeface="Calibri"/>
              </a:rPr>
              <a:t>Quest’attività è stata necessaria per adattare il sistema alle nuove modifiche che erano programmate per il miglioramento dello </a:t>
            </a:r>
            <a:r>
              <a:rPr lang="it-IT" sz="2200" err="1">
                <a:latin typeface="Calibri"/>
                <a:cs typeface="Calibri"/>
              </a:rPr>
              <a:t>scheduler</a:t>
            </a:r>
            <a:endParaRPr lang="it-IT" sz="2200">
              <a:latin typeface="Calibri"/>
              <a:cs typeface="Calibri"/>
            </a:endParaRPr>
          </a:p>
          <a:p>
            <a:pPr lvl="1"/>
            <a:endParaRPr lang="it-IT" sz="2200">
              <a:latin typeface="Calibri"/>
              <a:cs typeface="Calibri"/>
            </a:endParaRPr>
          </a:p>
          <a:p>
            <a:pPr lvl="1"/>
            <a:r>
              <a:rPr lang="it-IT" sz="2200">
                <a:latin typeface="Calibri"/>
                <a:cs typeface="Calibri"/>
              </a:rPr>
              <a:t>Oltre ai benefici per l’algoritmo di scheduling ha portato ad uniformare la notazione utilizzata nella programmazione, per migliorare la leggibilità e la manutenibilità del codice</a:t>
            </a:r>
          </a:p>
          <a:p>
            <a:pPr lvl="1"/>
            <a:endParaRPr lang="it-IT" sz="2200">
              <a:latin typeface="Calibri"/>
              <a:cs typeface="Calibri"/>
            </a:endParaRPr>
          </a:p>
          <a:p>
            <a:pPr lvl="1"/>
            <a:r>
              <a:rPr lang="it-IT" sz="2200">
                <a:latin typeface="Calibri"/>
                <a:cs typeface="Calibri"/>
              </a:rPr>
              <a:t>E ristrutturato gli oggetti che dovevano ricevere i vari controller </a:t>
            </a:r>
            <a:r>
              <a:rPr lang="it-IT" sz="2200" err="1">
                <a:latin typeface="Calibri"/>
                <a:cs typeface="Calibri"/>
              </a:rPr>
              <a:t>Rest</a:t>
            </a:r>
            <a:r>
              <a:rPr lang="it-IT" sz="2200">
                <a:latin typeface="Calibri"/>
                <a:cs typeface="Calibri"/>
              </a:rPr>
              <a:t> per rispettare «il principio di minima conoscenza», poiché in molti Endpoint del sistema vi erano passaggi di entità tra i client e il server</a:t>
            </a:r>
          </a:p>
          <a:p>
            <a:pPr marL="457200" lvl="1" indent="0">
              <a:buNone/>
            </a:pPr>
            <a:endParaRPr lang="it-IT" sz="2200">
              <a:latin typeface="Calibri"/>
              <a:cs typeface="Calibri"/>
            </a:endParaRPr>
          </a:p>
        </p:txBody>
      </p:sp>
    </p:spTree>
    <p:extLst>
      <p:ext uri="{BB962C8B-B14F-4D97-AF65-F5344CB8AC3E}">
        <p14:creationId xmlns:p14="http://schemas.microsoft.com/office/powerpoint/2010/main" val="1501249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2A202-1F3A-7B00-2B12-E80DDB1B6465}"/>
            </a:ext>
          </a:extLst>
        </p:cNvPr>
        <p:cNvGrpSpPr/>
        <p:nvPr/>
      </p:nvGrpSpPr>
      <p:grpSpPr>
        <a:xfrm>
          <a:off x="0" y="0"/>
          <a:ext cx="0" cy="0"/>
          <a:chOff x="0" y="0"/>
          <a:chExt cx="0" cy="0"/>
        </a:xfrm>
      </p:grpSpPr>
      <p:sp>
        <p:nvSpPr>
          <p:cNvPr id="49" name="CustomShape 2">
            <a:extLst>
              <a:ext uri="{FF2B5EF4-FFF2-40B4-BE49-F238E27FC236}">
                <a16:creationId xmlns:a16="http://schemas.microsoft.com/office/drawing/2014/main" id="{24B93DCD-A5D0-7EB7-742F-C499E320BAFB}"/>
              </a:ext>
            </a:extLst>
          </p:cNvPr>
          <p:cNvSpPr/>
          <p:nvPr/>
        </p:nvSpPr>
        <p:spPr>
          <a:xfrm>
            <a:off x="669992" y="617172"/>
            <a:ext cx="10850336" cy="10663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4000"/>
          </a:bodyPr>
          <a:lstStyle/>
          <a:p>
            <a:pPr>
              <a:defRPr/>
            </a:pPr>
            <a:r>
              <a:rPr lang="it-IT" sz="4900" spc="-1">
                <a:solidFill>
                  <a:srgbClr val="000000"/>
                </a:solidFill>
                <a:ea typeface="+mn-lt"/>
                <a:cs typeface="+mn-lt"/>
              </a:rPr>
              <a:t>Sprint 4 – </a:t>
            </a:r>
            <a:r>
              <a:rPr kumimoji="0" lang="it-IT" sz="4900" b="0" i="0" u="none" strike="noStrike" kern="1200" cap="none" spc="-1" normalizeH="0" baseline="0" noProof="0" err="1">
                <a:ln>
                  <a:noFill/>
                </a:ln>
                <a:solidFill>
                  <a:srgbClr val="000000"/>
                </a:solidFill>
                <a:effectLst/>
                <a:uLnTx/>
                <a:uFillTx/>
                <a:ea typeface="+mn-lt"/>
                <a:cs typeface="+mn-lt"/>
              </a:rPr>
              <a:t>Refactoring</a:t>
            </a:r>
            <a:r>
              <a:rPr lang="it-IT" sz="4900" spc="-1">
                <a:solidFill>
                  <a:srgbClr val="000000"/>
                </a:solidFill>
                <a:ea typeface="+mn-lt"/>
                <a:cs typeface="+mn-lt"/>
              </a:rPr>
              <a:t> (2)</a:t>
            </a:r>
            <a:endParaRPr lang="it-IT" sz="4900">
              <a:cs typeface="Calibri"/>
            </a:endParaRPr>
          </a:p>
          <a:p>
            <a:pPr marL="0" marR="0" lvl="0" indent="0" algn="l" defTabSz="914400">
              <a:lnSpc>
                <a:spcPct val="90000"/>
              </a:lnSpc>
              <a:spcBef>
                <a:spcPts val="0"/>
              </a:spcBef>
              <a:spcAft>
                <a:spcPts val="0"/>
              </a:spcAft>
              <a:buNone/>
              <a:tabLst/>
              <a:defRPr/>
            </a:pPr>
            <a:endParaRPr lang="it-IT"/>
          </a:p>
        </p:txBody>
      </p:sp>
      <p:sp>
        <p:nvSpPr>
          <p:cNvPr id="50" name="CustomShape 3">
            <a:extLst>
              <a:ext uri="{FF2B5EF4-FFF2-40B4-BE49-F238E27FC236}">
                <a16:creationId xmlns:a16="http://schemas.microsoft.com/office/drawing/2014/main" id="{E60DD67D-CB5B-AF55-837D-FA0A492705C8}"/>
              </a:ext>
            </a:extLst>
          </p:cNvPr>
          <p:cNvSpPr/>
          <p:nvPr/>
        </p:nvSpPr>
        <p:spPr>
          <a:xfrm>
            <a:off x="668880" y="1677240"/>
            <a:ext cx="10852560" cy="1692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CasellaDiTesto 1">
            <a:extLst>
              <a:ext uri="{FF2B5EF4-FFF2-40B4-BE49-F238E27FC236}">
                <a16:creationId xmlns:a16="http://schemas.microsoft.com/office/drawing/2014/main" id="{BBF18300-DC34-EB5C-EB40-575EC8B23D07}"/>
              </a:ext>
            </a:extLst>
          </p:cNvPr>
          <p:cNvSpPr txBox="1"/>
          <p:nvPr/>
        </p:nvSpPr>
        <p:spPr>
          <a:xfrm>
            <a:off x="669205" y="2075543"/>
            <a:ext cx="11059884" cy="4093428"/>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a:cs typeface="Calibri"/>
              </a:rPr>
              <a:t>Sono stati eliminati tutti i DTO relativi alle entità (e.g. </a:t>
            </a:r>
            <a:r>
              <a:rPr kumimoji="0" lang="it-IT" sz="2200" b="0" i="1" u="none" strike="noStrike" kern="1200" cap="none" spc="0" normalizeH="0" baseline="0" noProof="0" err="1">
                <a:ln>
                  <a:noFill/>
                </a:ln>
                <a:solidFill>
                  <a:prstClr val="black"/>
                </a:solidFill>
                <a:effectLst/>
                <a:uLnTx/>
                <a:uFillTx/>
                <a:latin typeface="Calibri"/>
                <a:ea typeface="Calibri"/>
                <a:cs typeface="Calibri"/>
              </a:rPr>
              <a:t>UtenteDTO</a:t>
            </a:r>
            <a:r>
              <a:rPr kumimoji="0" lang="it-IT" sz="2200" b="0" i="0" u="none" strike="noStrike" kern="1200" cap="none" spc="0" normalizeH="0" baseline="0" noProof="0">
                <a:ln>
                  <a:noFill/>
                </a:ln>
                <a:solidFill>
                  <a:prstClr val="black"/>
                </a:solidFill>
                <a:effectLst/>
                <a:uLnTx/>
                <a:uFillTx/>
                <a:latin typeface="Calibri"/>
                <a:ea typeface="Calibri"/>
                <a:cs typeface="Calibri"/>
              </a:rPr>
              <a:t>)</a:t>
            </a:r>
            <a:endParaRPr lang="it-IT" sz="2200" b="0" i="0" u="none" strike="noStrike" kern="1200" cap="none" spc="0" normalizeH="0" baseline="0" noProof="0">
              <a:ln>
                <a:noFill/>
              </a:ln>
              <a:solidFill>
                <a:prstClr val="black"/>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200" b="0" i="0" u="none" strike="noStrike" kern="1200" cap="none" spc="0" normalizeH="0" baseline="0" noProof="0">
              <a:ln>
                <a:noFill/>
              </a:ln>
              <a:solidFill>
                <a:prstClr val="black"/>
              </a:solidFill>
              <a:effectLst/>
              <a:uLnTx/>
              <a:uFillTx/>
              <a:latin typeface="Calibri"/>
              <a:cs typeface="Calibri"/>
            </a:endParaRPr>
          </a:p>
          <a:p>
            <a:pPr marL="285750" indent="-285750">
              <a:buFont typeface="Arial" panose="020B0604020202020204" pitchFamily="34" charset="0"/>
              <a:buChar char="•"/>
              <a:defRPr/>
            </a:pPr>
            <a:r>
              <a:rPr kumimoji="0" lang="it-IT" sz="2200" b="0" i="0" u="none" strike="noStrike" kern="1200" cap="none" spc="0" normalizeH="0" baseline="0" noProof="0">
                <a:ln>
                  <a:noFill/>
                </a:ln>
                <a:solidFill>
                  <a:prstClr val="black"/>
                </a:solidFill>
                <a:effectLst/>
                <a:uLnTx/>
                <a:uFillTx/>
                <a:latin typeface="Calibri"/>
                <a:ea typeface="Calibri"/>
                <a:cs typeface="Calibri"/>
              </a:rPr>
              <a:t>Sono </a:t>
            </a:r>
            <a:r>
              <a:rPr lang="it-IT" sz="2200">
                <a:solidFill>
                  <a:prstClr val="black"/>
                </a:solidFill>
                <a:latin typeface="Calibri"/>
                <a:ea typeface="Calibri"/>
                <a:cs typeface="Calibri"/>
              </a:rPr>
              <a:t>stati introdotti DTO</a:t>
            </a:r>
            <a:r>
              <a:rPr kumimoji="0" lang="it-IT" sz="2200" b="0" i="0" u="none" strike="noStrike" kern="1200" cap="none" spc="0" normalizeH="0" baseline="0" noProof="0">
                <a:ln>
                  <a:noFill/>
                </a:ln>
                <a:solidFill>
                  <a:prstClr val="black"/>
                </a:solidFill>
                <a:effectLst/>
                <a:uLnTx/>
                <a:uFillTx/>
                <a:latin typeface="Calibri"/>
                <a:ea typeface="Calibri"/>
                <a:cs typeface="Calibri"/>
              </a:rPr>
              <a:t> relativi soltanto ai casi d’uso, non alle entità (e.g., </a:t>
            </a:r>
            <a:r>
              <a:rPr kumimoji="0" lang="it-IT" sz="2200" b="0" i="1" u="none" strike="noStrike" kern="1200" cap="none" spc="0" normalizeH="0" baseline="0" noProof="0" err="1">
                <a:ln>
                  <a:noFill/>
                </a:ln>
                <a:solidFill>
                  <a:prstClr val="black"/>
                </a:solidFill>
                <a:effectLst/>
                <a:uLnTx/>
                <a:uFillTx/>
                <a:latin typeface="Calibri"/>
                <a:ea typeface="Calibri"/>
                <a:cs typeface="Calibri"/>
              </a:rPr>
              <a:t>LoginDTO</a:t>
            </a:r>
            <a:r>
              <a:rPr kumimoji="0" lang="it-IT" sz="2200" b="0" i="0" u="none" strike="noStrike" kern="1200" cap="none" spc="0" normalizeH="0" baseline="0" noProof="0">
                <a:ln>
                  <a:noFill/>
                </a:ln>
                <a:solidFill>
                  <a:prstClr val="black"/>
                </a:solidFill>
                <a:effectLst/>
                <a:uLnTx/>
                <a:uFillTx/>
                <a:latin typeface="Calibri"/>
                <a:ea typeface="Calibri"/>
                <a:cs typeface="Calibri"/>
              </a:rPr>
              <a:t>).</a:t>
            </a:r>
            <a:endParaRPr lang="it-IT" sz="2200" b="0" i="0" u="none" strike="noStrike" kern="1200" cap="none" spc="0" normalizeH="0" baseline="0" noProof="0">
              <a:ln>
                <a:noFill/>
              </a:ln>
              <a:solidFill>
                <a:prstClr val="black"/>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200" b="0" i="0" u="none" strike="noStrike" kern="1200" cap="none" spc="0" normalizeH="0" baseline="0" noProof="0">
              <a:ln>
                <a:noFill/>
              </a:ln>
              <a:solidFill>
                <a:prstClr val="black"/>
              </a:solidFill>
              <a:effectLst/>
              <a:uLnTx/>
              <a:uFillTx/>
              <a:latin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a:cs typeface="Calibri"/>
              </a:rPr>
              <a:t>Questo consente di passare da </a:t>
            </a:r>
            <a:r>
              <a:rPr kumimoji="0" lang="it-IT" sz="2200" b="0" i="0" u="none" strike="noStrike" kern="1200" cap="none" spc="0" normalizeH="0" baseline="0" noProof="0" err="1">
                <a:ln>
                  <a:noFill/>
                </a:ln>
                <a:solidFill>
                  <a:prstClr val="black"/>
                </a:solidFill>
                <a:effectLst/>
                <a:uLnTx/>
                <a:uFillTx/>
                <a:latin typeface="Calibri"/>
                <a:ea typeface="Calibri"/>
                <a:cs typeface="Calibri"/>
              </a:rPr>
              <a:t>frontend</a:t>
            </a:r>
            <a:r>
              <a:rPr kumimoji="0" lang="it-IT" sz="2200" b="0" i="0" u="none" strike="noStrike" kern="1200" cap="none" spc="0" normalizeH="0" baseline="0" noProof="0">
                <a:ln>
                  <a:noFill/>
                </a:ln>
                <a:solidFill>
                  <a:prstClr val="black"/>
                </a:solidFill>
                <a:effectLst/>
                <a:uLnTx/>
                <a:uFillTx/>
                <a:latin typeface="Calibri"/>
                <a:ea typeface="Calibri"/>
                <a:cs typeface="Calibri"/>
              </a:rPr>
              <a:t> a </a:t>
            </a:r>
            <a:r>
              <a:rPr kumimoji="0" lang="it-IT" sz="2200" b="0" i="0" u="none" strike="noStrike" kern="1200" cap="none" spc="0" normalizeH="0" baseline="0" noProof="0" err="1">
                <a:ln>
                  <a:noFill/>
                </a:ln>
                <a:solidFill>
                  <a:prstClr val="black"/>
                </a:solidFill>
                <a:effectLst/>
                <a:uLnTx/>
                <a:uFillTx/>
                <a:latin typeface="Calibri"/>
                <a:ea typeface="Calibri"/>
                <a:cs typeface="Calibri"/>
              </a:rPr>
              <a:t>backend</a:t>
            </a:r>
            <a:r>
              <a:rPr kumimoji="0" lang="it-IT" sz="2200" b="0" i="0" u="none" strike="noStrike" kern="1200" cap="none" spc="0" normalizeH="0" baseline="0" noProof="0">
                <a:ln>
                  <a:noFill/>
                </a:ln>
                <a:solidFill>
                  <a:prstClr val="black"/>
                </a:solidFill>
                <a:effectLst/>
                <a:uLnTx/>
                <a:uFillTx/>
                <a:latin typeface="Calibri"/>
                <a:ea typeface="Calibri"/>
                <a:cs typeface="Calibri"/>
              </a:rPr>
              <a:t> (e viceversa) soltanto i dati strettamente necessari.</a:t>
            </a:r>
            <a:endParaRPr lang="it-IT" sz="2200" b="0" i="0" u="none" strike="noStrike" kern="1200" cap="none" spc="0" normalizeH="0" baseline="0" noProof="0">
              <a:ln>
                <a:noFill/>
              </a:ln>
              <a:solidFill>
                <a:prstClr val="black"/>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200" b="0" i="0" u="none" strike="noStrike" kern="1200" cap="none" spc="0" normalizeH="0" baseline="0" noProof="0">
              <a:ln>
                <a:noFill/>
              </a:ln>
              <a:solidFill>
                <a:prstClr val="black"/>
              </a:solidFill>
              <a:effectLst/>
              <a:uLnTx/>
              <a:uFillTx/>
              <a:latin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a:cs typeface="Calibri"/>
              </a:rPr>
              <a:t>Inoltre, sono state eliminate le classi </a:t>
            </a:r>
            <a:r>
              <a:rPr kumimoji="0" lang="it-IT" sz="2200" b="0" i="1" u="none" strike="noStrike" kern="1200" cap="none" spc="0" normalizeH="0" baseline="0" noProof="0" err="1">
                <a:ln>
                  <a:noFill/>
                </a:ln>
                <a:solidFill>
                  <a:prstClr val="black"/>
                </a:solidFill>
                <a:effectLst/>
                <a:uLnTx/>
                <a:uFillTx/>
                <a:latin typeface="Calibri"/>
                <a:ea typeface="Calibri"/>
                <a:cs typeface="Calibri"/>
              </a:rPr>
              <a:t>MappaDTOToEntity</a:t>
            </a:r>
            <a:r>
              <a:rPr kumimoji="0" lang="it-IT" sz="2200" b="0" i="0" u="none" strike="noStrike" kern="1200" cap="none" spc="0" normalizeH="0" baseline="0" noProof="0">
                <a:ln>
                  <a:noFill/>
                </a:ln>
                <a:solidFill>
                  <a:prstClr val="black"/>
                </a:solidFill>
                <a:effectLst/>
                <a:uLnTx/>
                <a:uFillTx/>
                <a:latin typeface="Calibri"/>
                <a:ea typeface="Calibri"/>
                <a:cs typeface="Calibri"/>
              </a:rPr>
              <a:t> e </a:t>
            </a:r>
            <a:r>
              <a:rPr kumimoji="0" lang="it-IT" sz="2200" b="0" i="1" u="none" strike="noStrike" kern="1200" cap="none" spc="0" normalizeH="0" baseline="0" noProof="0" err="1">
                <a:ln>
                  <a:noFill/>
                </a:ln>
                <a:solidFill>
                  <a:prstClr val="black"/>
                </a:solidFill>
                <a:effectLst/>
                <a:uLnTx/>
                <a:uFillTx/>
                <a:latin typeface="Calibri"/>
                <a:ea typeface="Calibri"/>
                <a:cs typeface="Calibri"/>
              </a:rPr>
              <a:t>MappaEntityToDTO</a:t>
            </a:r>
            <a:r>
              <a:rPr kumimoji="0" lang="it-IT" sz="2200" b="0" i="0" u="none" strike="noStrike" kern="1200" cap="none" spc="0" normalizeH="0" baseline="0" noProof="0">
                <a:ln>
                  <a:noFill/>
                </a:ln>
                <a:solidFill>
                  <a:prstClr val="black"/>
                </a:solidFill>
                <a:effectLst/>
                <a:uLnTx/>
                <a:uFillTx/>
                <a:latin typeface="Calibri"/>
                <a:ea typeface="Calibri"/>
                <a:cs typeface="Calibri"/>
              </a:rPr>
              <a:t>, in quanto ritenute non necessarie:</a:t>
            </a:r>
            <a:endParaRPr lang="it-IT" sz="22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200" b="0" i="0" u="none" strike="noStrike" kern="1200" cap="none" spc="0" normalizeH="0" baseline="0" noProof="0">
                <a:ln>
                  <a:noFill/>
                </a:ln>
                <a:solidFill>
                  <a:prstClr val="black"/>
                </a:solidFill>
                <a:effectLst/>
                <a:uLnTx/>
                <a:uFillTx/>
                <a:latin typeface="Calibri"/>
                <a:ea typeface="Calibri"/>
                <a:cs typeface="Calibri"/>
              </a:rPr>
              <a:t>I dati relativi alle entità, vengono recuperati direttamente dal database, senza tradurre i DTO in entità.</a:t>
            </a:r>
            <a:endParaRPr lang="it-IT" sz="2200" b="0" i="0" u="none" strike="noStrike" kern="1200" cap="none" spc="0" normalizeH="0" baseline="0" noProof="0">
              <a:ln>
                <a:noFill/>
              </a:ln>
              <a:solidFill>
                <a:prstClr val="black"/>
              </a:solidFill>
              <a:effectLst/>
              <a:uLnTx/>
              <a:uFillTx/>
              <a:latin typeface="Calibri"/>
              <a:ea typeface="Calibri"/>
              <a:cs typeface="Calibri"/>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cs typeface="Calibri"/>
            </a:endParaRPr>
          </a:p>
        </p:txBody>
      </p:sp>
    </p:spTree>
    <p:extLst>
      <p:ext uri="{BB962C8B-B14F-4D97-AF65-F5344CB8AC3E}">
        <p14:creationId xmlns:p14="http://schemas.microsoft.com/office/powerpoint/2010/main" val="2786804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9A47B0-2F9D-EA7F-B313-56F2BB792CE6}"/>
              </a:ext>
            </a:extLst>
          </p:cNvPr>
          <p:cNvSpPr>
            <a:spLocks noGrp="1"/>
          </p:cNvSpPr>
          <p:nvPr>
            <p:ph type="title"/>
          </p:nvPr>
        </p:nvSpPr>
        <p:spPr>
          <a:xfrm>
            <a:off x="670112" y="365125"/>
            <a:ext cx="10683688" cy="1325563"/>
          </a:xfrm>
        </p:spPr>
        <p:txBody>
          <a:bodyPr>
            <a:normAutofit/>
          </a:bodyPr>
          <a:lstStyle/>
          <a:p>
            <a:r>
              <a:rPr lang="it-IT" sz="4900"/>
              <a:t>Sprint 4 – Tipologie di Specializzandi</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asellaDiTesto 6">
            <a:extLst>
              <a:ext uri="{FF2B5EF4-FFF2-40B4-BE49-F238E27FC236}">
                <a16:creationId xmlns:a16="http://schemas.microsoft.com/office/drawing/2014/main" id="{E365F851-FEAD-173E-9359-87F8D388E962}"/>
              </a:ext>
            </a:extLst>
          </p:cNvPr>
          <p:cNvSpPr txBox="1"/>
          <p:nvPr/>
        </p:nvSpPr>
        <p:spPr>
          <a:xfrm>
            <a:off x="780137" y="1878688"/>
            <a:ext cx="10754237" cy="3693319"/>
          </a:xfrm>
          <a:prstGeom prst="rect">
            <a:avLst/>
          </a:prstGeom>
          <a:noFill/>
        </p:spPr>
        <p:txBody>
          <a:bodyPr wrap="square" lIns="91440" tIns="45720" rIns="91440" bIns="45720" anchor="t">
            <a:spAutoFit/>
          </a:bodyPr>
          <a:lstStyle/>
          <a:p>
            <a:pPr marL="457200" indent="-457200">
              <a:buFont typeface="Arial"/>
              <a:buChar char="•"/>
              <a:defRPr/>
            </a:pPr>
            <a:r>
              <a:rPr lang="it-IT" sz="2600">
                <a:solidFill>
                  <a:prstClr val="black"/>
                </a:solidFill>
                <a:latin typeface="Calibri"/>
                <a:ea typeface="Calibri Light"/>
                <a:cs typeface="Calibri"/>
              </a:rPr>
              <a:t>Nello sprint review precedente era uscito fuori una nuova esigenza, che fino a quel momento non era stata ben compresa:</a:t>
            </a:r>
            <a:endParaRPr lang="en-US">
              <a:solidFill>
                <a:prstClr val="black"/>
              </a:solidFill>
              <a:latin typeface="Calibri"/>
              <a:cs typeface="Calibri"/>
            </a:endParaRPr>
          </a:p>
          <a:p>
            <a:pPr marL="457200" indent="-457200">
              <a:buFont typeface="Arial"/>
              <a:buChar char="•"/>
              <a:defRPr/>
            </a:pPr>
            <a:endParaRPr lang="it-IT" sz="2600">
              <a:solidFill>
                <a:prstClr val="black"/>
              </a:solidFill>
              <a:latin typeface="Calibri"/>
              <a:ea typeface="Calibri Light"/>
              <a:cs typeface="Calibri"/>
            </a:endParaRPr>
          </a:p>
          <a:p>
            <a:pPr marL="457200" indent="-457200">
              <a:buFont typeface="Arial"/>
              <a:buChar char="•"/>
              <a:defRPr/>
            </a:pPr>
            <a:r>
              <a:rPr lang="it-IT" sz="2600">
                <a:solidFill>
                  <a:prstClr val="black"/>
                </a:solidFill>
                <a:latin typeface="Calibri"/>
                <a:ea typeface="Calibri Light"/>
                <a:cs typeface="Calibri"/>
              </a:rPr>
              <a:t>La necessità di avere una divisione tra specializzandi:</a:t>
            </a:r>
            <a:endParaRPr lang="it-IT">
              <a:solidFill>
                <a:prstClr val="black"/>
              </a:solidFill>
              <a:latin typeface="Calibri"/>
              <a:cs typeface="Calibri"/>
            </a:endParaRPr>
          </a:p>
          <a:p>
            <a:pPr marL="914400" lvl="1" indent="-457200">
              <a:buFont typeface="Courier New"/>
              <a:buChar char="o"/>
              <a:defRPr/>
            </a:pPr>
            <a:r>
              <a:rPr lang="it-IT" sz="2600">
                <a:solidFill>
                  <a:prstClr val="black"/>
                </a:solidFill>
                <a:latin typeface="Calibri"/>
                <a:ea typeface="Calibri Light"/>
                <a:cs typeface="Calibri"/>
              </a:rPr>
              <a:t>Junior: 1°,2° e 3° anno di specialistica</a:t>
            </a:r>
          </a:p>
          <a:p>
            <a:pPr marL="914400" lvl="1" indent="-457200">
              <a:buFont typeface="Courier New"/>
              <a:buChar char="o"/>
              <a:defRPr/>
            </a:pPr>
            <a:r>
              <a:rPr lang="it-IT" sz="2600">
                <a:solidFill>
                  <a:prstClr val="black"/>
                </a:solidFill>
                <a:latin typeface="Calibri"/>
                <a:ea typeface="Calibri Light"/>
                <a:cs typeface="Calibri"/>
              </a:rPr>
              <a:t>Senior: 4</a:t>
            </a:r>
            <a:r>
              <a:rPr lang="it-IT" sz="2600">
                <a:solidFill>
                  <a:prstClr val="black"/>
                </a:solidFill>
                <a:ea typeface="+mn-lt"/>
                <a:cs typeface="+mn-lt"/>
              </a:rPr>
              <a:t>°,5° e 6° anno di specialistica</a:t>
            </a:r>
          </a:p>
          <a:p>
            <a:pPr marL="457200" indent="-457200">
              <a:buFont typeface="Arial"/>
              <a:buChar char="•"/>
              <a:defRPr/>
            </a:pPr>
            <a:endParaRPr lang="it-IT" sz="2600">
              <a:solidFill>
                <a:prstClr val="black"/>
              </a:solidFill>
              <a:latin typeface="Calibri"/>
              <a:ea typeface="Calibri Light"/>
              <a:cs typeface="Calibri"/>
            </a:endParaRPr>
          </a:p>
          <a:p>
            <a:pPr marL="457200" indent="-457200">
              <a:buFont typeface="Arial"/>
              <a:buChar char="•"/>
              <a:defRPr/>
            </a:pPr>
            <a:r>
              <a:rPr lang="it-IT" sz="2600">
                <a:solidFill>
                  <a:prstClr val="black"/>
                </a:solidFill>
                <a:latin typeface="Calibri"/>
                <a:ea typeface="Calibri Light"/>
                <a:cs typeface="Calibri"/>
              </a:rPr>
              <a:t>Questo perché all'interno del nostro sistema, questi due gruppi non hanno gli stessi privilegi.</a:t>
            </a:r>
          </a:p>
        </p:txBody>
      </p:sp>
    </p:spTree>
    <p:extLst>
      <p:ext uri="{BB962C8B-B14F-4D97-AF65-F5344CB8AC3E}">
        <p14:creationId xmlns:p14="http://schemas.microsoft.com/office/powerpoint/2010/main" val="2938370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9A47B0-2F9D-EA7F-B313-56F2BB792CE6}"/>
              </a:ext>
            </a:extLst>
          </p:cNvPr>
          <p:cNvSpPr>
            <a:spLocks noGrp="1"/>
          </p:cNvSpPr>
          <p:nvPr>
            <p:ph type="title"/>
          </p:nvPr>
        </p:nvSpPr>
        <p:spPr>
          <a:xfrm>
            <a:off x="588580" y="365125"/>
            <a:ext cx="11435254" cy="1325563"/>
          </a:xfrm>
        </p:spPr>
        <p:txBody>
          <a:bodyPr>
            <a:normAutofit fontScale="90000"/>
          </a:bodyPr>
          <a:lstStyle/>
          <a:p>
            <a:r>
              <a:rPr lang="it-IT" sz="5400"/>
              <a:t>Sprint 4 – incremento per il configuratore</a:t>
            </a:r>
            <a:endParaRPr lang="it-IT" err="1"/>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6">
            <a:extLst>
              <a:ext uri="{FF2B5EF4-FFF2-40B4-BE49-F238E27FC236}">
                <a16:creationId xmlns:a16="http://schemas.microsoft.com/office/drawing/2014/main" id="{C29B63DC-CC54-BD78-04DB-77D7E3954178}"/>
              </a:ext>
            </a:extLst>
          </p:cNvPr>
          <p:cNvSpPr txBox="1"/>
          <p:nvPr/>
        </p:nvSpPr>
        <p:spPr>
          <a:xfrm>
            <a:off x="780137" y="1878688"/>
            <a:ext cx="10754237" cy="4493538"/>
          </a:xfrm>
          <a:prstGeom prst="rect">
            <a:avLst/>
          </a:prstGeom>
          <a:noFill/>
        </p:spPr>
        <p:txBody>
          <a:bodyPr wrap="square" lIns="91440" tIns="45720" rIns="91440" bIns="45720" anchor="t">
            <a:spAutoFit/>
          </a:bodyPr>
          <a:lstStyle/>
          <a:p>
            <a:pPr marL="457200" indent="-457200">
              <a:buFont typeface="Arial"/>
              <a:buChar char="•"/>
              <a:defRPr/>
            </a:pPr>
            <a:r>
              <a:rPr lang="it-IT" sz="2600">
                <a:solidFill>
                  <a:prstClr val="black"/>
                </a:solidFill>
                <a:latin typeface="Calibri"/>
                <a:ea typeface="Calibri Light"/>
                <a:cs typeface="Calibri"/>
              </a:rPr>
              <a:t>Questo sprint è stato caratterizzato da un incremento notevole per l'utente configuratore</a:t>
            </a:r>
          </a:p>
          <a:p>
            <a:pPr marL="457200" indent="-457200">
              <a:buFont typeface="Arial"/>
              <a:buChar char="•"/>
              <a:defRPr/>
            </a:pPr>
            <a:endParaRPr lang="it-IT" sz="2600">
              <a:solidFill>
                <a:prstClr val="black"/>
              </a:solidFill>
              <a:latin typeface="Calibri"/>
              <a:ea typeface="Calibri Light"/>
              <a:cs typeface="Calibri"/>
            </a:endParaRPr>
          </a:p>
          <a:p>
            <a:pPr marL="457200" indent="-457200">
              <a:buFont typeface="Arial"/>
              <a:buChar char="•"/>
              <a:defRPr/>
            </a:pPr>
            <a:r>
              <a:rPr lang="it-IT" sz="2600">
                <a:solidFill>
                  <a:prstClr val="black"/>
                </a:solidFill>
                <a:latin typeface="Calibri"/>
                <a:ea typeface="Calibri Light"/>
                <a:cs typeface="Calibri"/>
              </a:rPr>
              <a:t>Nel particolare sono state introdotte due funzionalità:</a:t>
            </a:r>
            <a:endParaRPr lang="it-IT">
              <a:solidFill>
                <a:prstClr val="black"/>
              </a:solidFill>
              <a:latin typeface="Calibri"/>
              <a:cs typeface="Calibri"/>
            </a:endParaRPr>
          </a:p>
          <a:p>
            <a:pPr marL="914400" lvl="1" indent="-457200">
              <a:buFont typeface="Courier New"/>
              <a:buChar char="o"/>
              <a:defRPr/>
            </a:pPr>
            <a:r>
              <a:rPr lang="it-IT" sz="2600">
                <a:solidFill>
                  <a:prstClr val="black"/>
                </a:solidFill>
                <a:latin typeface="Calibri"/>
                <a:ea typeface="Calibri Light"/>
                <a:cs typeface="Calibri"/>
              </a:rPr>
              <a:t>Gestione dei servizi: introdurre un meccanismo che permetta al configuratore di inserire e rimuovere servizi che fino ad allora erano solo configurati a start up del sistema</a:t>
            </a:r>
          </a:p>
          <a:p>
            <a:pPr marL="914400" lvl="1" indent="-457200">
              <a:buFont typeface="Courier New"/>
              <a:buChar char="o"/>
              <a:defRPr/>
            </a:pPr>
            <a:r>
              <a:rPr lang="it-IT" sz="2600">
                <a:solidFill>
                  <a:prstClr val="black"/>
                </a:solidFill>
                <a:latin typeface="Calibri"/>
                <a:ea typeface="Calibri Light"/>
                <a:cs typeface="Calibri"/>
              </a:rPr>
              <a:t>Gestione delle festività: dove il configuratore può introdurre nuove feste o rimuovere nuove feste, che possano essere non solo quelle tradizionali prese dal servizio esterno di NetGear</a:t>
            </a:r>
          </a:p>
          <a:p>
            <a:pPr marL="457200" indent="-457200">
              <a:buFont typeface="Arial"/>
              <a:buChar char="•"/>
              <a:defRPr/>
            </a:pPr>
            <a:endParaRPr lang="it-IT" sz="2600">
              <a:solidFill>
                <a:prstClr val="black"/>
              </a:solidFill>
              <a:latin typeface="Calibri"/>
              <a:ea typeface="Calibri Light"/>
              <a:cs typeface="Calibri"/>
            </a:endParaRPr>
          </a:p>
        </p:txBody>
      </p:sp>
    </p:spTree>
    <p:extLst>
      <p:ext uri="{BB962C8B-B14F-4D97-AF65-F5344CB8AC3E}">
        <p14:creationId xmlns:p14="http://schemas.microsoft.com/office/powerpoint/2010/main" val="3248164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9A47B0-2F9D-EA7F-B313-56F2BB792CE6}"/>
              </a:ext>
            </a:extLst>
          </p:cNvPr>
          <p:cNvSpPr>
            <a:spLocks noGrp="1"/>
          </p:cNvSpPr>
          <p:nvPr>
            <p:ph type="title"/>
          </p:nvPr>
        </p:nvSpPr>
        <p:spPr>
          <a:xfrm>
            <a:off x="664508" y="365125"/>
            <a:ext cx="10689292" cy="1325563"/>
          </a:xfrm>
        </p:spPr>
        <p:txBody>
          <a:bodyPr>
            <a:normAutofit/>
          </a:bodyPr>
          <a:lstStyle/>
          <a:p>
            <a:r>
              <a:rPr lang="it-IT" sz="4900"/>
              <a:t>Sprint 4 - </a:t>
            </a:r>
            <a:r>
              <a:rPr lang="it-IT" sz="4900" err="1"/>
              <a:t>Scheduler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egnaposto contenuto 2">
            <a:extLst>
              <a:ext uri="{FF2B5EF4-FFF2-40B4-BE49-F238E27FC236}">
                <a16:creationId xmlns:a16="http://schemas.microsoft.com/office/drawing/2014/main" id="{66A15D7D-B8BA-9F9C-173A-AE4B66AEA345}"/>
              </a:ext>
            </a:extLst>
          </p:cNvPr>
          <p:cNvSpPr txBox="1">
            <a:spLocks/>
          </p:cNvSpPr>
          <p:nvPr/>
        </p:nvSpPr>
        <p:spPr>
          <a:xfrm>
            <a:off x="666827" y="1795998"/>
            <a:ext cx="10862167" cy="41344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b="1">
                <a:latin typeface="Calibri"/>
                <a:cs typeface="Calibri"/>
              </a:rPr>
              <a:t>Raffinamento dello scheduler</a:t>
            </a:r>
          </a:p>
          <a:p>
            <a:pPr lvl="1">
              <a:buFont typeface="Wingdings" panose="05000000000000000000" pitchFamily="2" charset="2"/>
              <a:buChar char="Ø"/>
            </a:pPr>
            <a:r>
              <a:rPr lang="it-IT">
                <a:latin typeface="Calibri"/>
                <a:cs typeface="Calibri"/>
              </a:rPr>
              <a:t>Introduzione di un nuovo vincolo che stabilisce che ciascun medico non potrebbe lavorare per una stessa festività per due anni consecutivi.</a:t>
            </a:r>
          </a:p>
          <a:p>
            <a:pPr lvl="1">
              <a:buFont typeface="Wingdings" panose="05000000000000000000" pitchFamily="2" charset="2"/>
              <a:buChar char="Ø"/>
            </a:pPr>
            <a:r>
              <a:rPr lang="it-IT">
                <a:latin typeface="Calibri"/>
                <a:cs typeface="Calibri"/>
              </a:rPr>
              <a:t>Sostituzione degli Uffa Point con 3 code di priorità, in modo tale che:</a:t>
            </a:r>
          </a:p>
          <a:p>
            <a:pPr marL="1371600" lvl="2" indent="-457200">
              <a:buFont typeface="+mj-lt"/>
              <a:buAutoNum type="arabicParenR"/>
            </a:pPr>
            <a:r>
              <a:rPr lang="it-IT" sz="2400">
                <a:latin typeface="Calibri"/>
                <a:cs typeface="Calibri"/>
              </a:rPr>
              <a:t>Un medico non venga assegnato molto più spesso ai turni notturni </a:t>
            </a:r>
            <a:r>
              <a:rPr lang="it-IT" sz="2400" b="1">
                <a:solidFill>
                  <a:srgbClr val="00B050"/>
                </a:solidFill>
                <a:latin typeface="Calibri"/>
                <a:cs typeface="Calibri"/>
              </a:rPr>
              <a:t>o ai turni lunghi (i.e. di durata superiore alle 8 ore) </a:t>
            </a:r>
            <a:r>
              <a:rPr lang="it-IT" sz="2400">
                <a:latin typeface="Calibri"/>
                <a:cs typeface="Calibri"/>
              </a:rPr>
              <a:t>rispetto ai suoi colleghi.</a:t>
            </a:r>
          </a:p>
          <a:p>
            <a:pPr marL="1371600" lvl="2" indent="-457200">
              <a:buFont typeface="+mj-lt"/>
              <a:buAutoNum type="arabicParenR"/>
            </a:pPr>
            <a:r>
              <a:rPr lang="it-IT" sz="2400">
                <a:latin typeface="Calibri"/>
                <a:cs typeface="Calibri"/>
              </a:rPr>
              <a:t>Un medico lavori durante una stessa festività per più anni consecutivi.</a:t>
            </a:r>
          </a:p>
          <a:p>
            <a:pPr lvl="1">
              <a:buFont typeface="Wingdings" panose="05000000000000000000" pitchFamily="2" charset="2"/>
              <a:buChar char="Ø"/>
            </a:pPr>
            <a:endParaRPr lang="it-IT">
              <a:latin typeface="Calibri"/>
              <a:cs typeface="Calibri"/>
            </a:endParaRPr>
          </a:p>
          <a:p>
            <a:pPr lvl="1">
              <a:buFont typeface="Wingdings" panose="05000000000000000000" pitchFamily="2" charset="2"/>
              <a:buChar char="Ø"/>
            </a:pPr>
            <a:endParaRPr lang="it-IT">
              <a:latin typeface="Calibri"/>
              <a:cs typeface="Calibri"/>
            </a:endParaRPr>
          </a:p>
        </p:txBody>
      </p:sp>
    </p:spTree>
    <p:extLst>
      <p:ext uri="{BB962C8B-B14F-4D97-AF65-F5344CB8AC3E}">
        <p14:creationId xmlns:p14="http://schemas.microsoft.com/office/powerpoint/2010/main" val="1144678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CB898051-2169-AFFD-56A3-A5B326C789D8}"/>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539AE171-F06A-CB77-EC9E-E67308655A76}"/>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14975A61-01E8-2275-425D-C6DA951A2783}"/>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a:t>
            </a:r>
            <a:r>
              <a:rPr lang="en-US" sz="7200" spc="-1">
                <a:solidFill>
                  <a:srgbClr val="000000"/>
                </a:solidFill>
                <a:latin typeface="Calibri" panose="020F0502020204030204" pitchFamily="34" charset="0"/>
              </a:rPr>
              <a:t>5</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EC9EDC25-7BBE-44C4-D616-EF1E0DE4B2B0}"/>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6AA39AF5-BBD6-4D32-FDA3-7B4A1CBD571A}"/>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0</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8/01/2024 – </a:t>
            </a:r>
            <a:r>
              <a:rPr lang="it-IT" sz="3386" spc="-1">
                <a:solidFill>
                  <a:srgbClr val="000000"/>
                </a:solidFill>
                <a:latin typeface="Calibri" panose="020F0502020204030204"/>
                <a:ea typeface="DejaVu Sans"/>
              </a:rPr>
              <a:t>15</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/01/2024</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94464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6F1BE9-17A2-EDB4-C7C0-DEDD7ABF5FE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C23FFE-735D-43AB-EEB8-05F32EEFF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18288E-808C-AA71-725F-03CD1D6B0F19}"/>
              </a:ext>
            </a:extLst>
          </p:cNvPr>
          <p:cNvSpPr>
            <a:spLocks noGrp="1"/>
          </p:cNvSpPr>
          <p:nvPr>
            <p:ph type="title"/>
          </p:nvPr>
        </p:nvSpPr>
        <p:spPr>
          <a:xfrm>
            <a:off x="838200" y="365125"/>
            <a:ext cx="10515600" cy="1325563"/>
          </a:xfrm>
        </p:spPr>
        <p:txBody>
          <a:bodyPr>
            <a:normAutofit/>
          </a:bodyPr>
          <a:lstStyle/>
          <a:p>
            <a:r>
              <a:rPr lang="it-IT" sz="5400"/>
              <a:t>Sprint 5</a:t>
            </a:r>
          </a:p>
        </p:txBody>
      </p:sp>
      <p:sp>
        <p:nvSpPr>
          <p:cNvPr id="18" name="sketch line">
            <a:extLst>
              <a:ext uri="{FF2B5EF4-FFF2-40B4-BE49-F238E27FC236}">
                <a16:creationId xmlns:a16="http://schemas.microsoft.com/office/drawing/2014/main" id="{B439EBAA-532D-4F57-E058-92A19626B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4C56D4-E0B8-635B-06E5-4A27F18BE3FC}"/>
              </a:ext>
            </a:extLst>
          </p:cNvPr>
          <p:cNvSpPr>
            <a:spLocks noGrp="1"/>
          </p:cNvSpPr>
          <p:nvPr>
            <p:ph idx="1"/>
          </p:nvPr>
        </p:nvSpPr>
        <p:spPr>
          <a:xfrm>
            <a:off x="838200" y="1929384"/>
            <a:ext cx="10515600" cy="4251960"/>
          </a:xfrm>
        </p:spPr>
        <p:txBody>
          <a:bodyPr>
            <a:noAutofit/>
          </a:bodyPr>
          <a:lstStyle/>
          <a:p>
            <a:r>
              <a:rPr lang="it-IT" sz="3600" spc="-1">
                <a:solidFill>
                  <a:schemeClr val="dk1"/>
                </a:solidFill>
                <a:latin typeface="Calibri"/>
              </a:rPr>
              <a:t>Durata: da 08/01/2024 a 14/01/2024</a:t>
            </a:r>
          </a:p>
          <a:p>
            <a:r>
              <a:rPr lang="it-IT" sz="3600" b="0" strike="noStrike" spc="-1">
                <a:solidFill>
                  <a:schemeClr val="dk1"/>
                </a:solidFill>
                <a:latin typeface="Calibri"/>
              </a:rPr>
              <a:t>Overview:</a:t>
            </a:r>
          </a:p>
          <a:p>
            <a:pPr lvl="1"/>
            <a:r>
              <a:rPr lang="it-IT" sz="2600" spc="-1">
                <a:solidFill>
                  <a:schemeClr val="dk1"/>
                </a:solidFill>
                <a:latin typeface="Calibri"/>
              </a:rPr>
              <a:t>Reintroduzione del vecchio scheduler a seguito del refactor (#412)</a:t>
            </a:r>
          </a:p>
          <a:p>
            <a:pPr lvl="1"/>
            <a:r>
              <a:rPr lang="it-IT" sz="2600" b="0" strike="noStrike" spc="-1">
                <a:solidFill>
                  <a:schemeClr val="dk1"/>
                </a:solidFill>
                <a:latin typeface="Calibri"/>
              </a:rPr>
              <a:t>Sistema di notifiche</a:t>
            </a:r>
          </a:p>
          <a:p>
            <a:pPr lvl="1"/>
            <a:r>
              <a:rPr lang="it-IT" sz="2600" spc="-1">
                <a:solidFill>
                  <a:schemeClr val="dk1"/>
                </a:solidFill>
                <a:latin typeface="Calibri"/>
              </a:rPr>
              <a:t>CRUD Servizi e Assegnazioni (#74, #420, #413)</a:t>
            </a:r>
          </a:p>
          <a:p>
            <a:pPr lvl="1"/>
            <a:r>
              <a:rPr lang="it-IT" sz="2600" b="0" strike="noStrike" spc="-1">
                <a:solidFill>
                  <a:schemeClr val="dk1"/>
                </a:solidFill>
                <a:latin typeface="Calibri"/>
              </a:rPr>
              <a:t>WIP Localizzazione </a:t>
            </a:r>
            <a:r>
              <a:rPr lang="it-IT" sz="2600" spc="-1">
                <a:solidFill>
                  <a:schemeClr val="dk1"/>
                </a:solidFill>
                <a:latin typeface="Calibri"/>
              </a:rPr>
              <a:t>e nuovo Scheduler (#411)</a:t>
            </a:r>
          </a:p>
          <a:p>
            <a:pPr lvl="1"/>
            <a:r>
              <a:rPr lang="it-IT" sz="2600" b="0" strike="noStrike" spc="-1">
                <a:solidFill>
                  <a:schemeClr val="dk1"/>
                </a:solidFill>
                <a:latin typeface="Calibri"/>
              </a:rPr>
              <a:t>Altre attività (#405, #389, #42)</a:t>
            </a:r>
            <a:endParaRPr lang="en-US" sz="2600" b="0" strike="noStrike" spc="-1">
              <a:solidFill>
                <a:srgbClr val="000000"/>
              </a:solidFill>
              <a:latin typeface="Calibri" panose="020F0502020204030204" pitchFamily="34" charset="0"/>
            </a:endParaRPr>
          </a:p>
          <a:p>
            <a:endParaRPr lang="it-IT" sz="2800"/>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2176500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F205E5-51AA-8368-FF03-F5930C32C643}"/>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6D6FAC-2740-4B6B-D208-80674D536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02F2D7-2802-F73D-2D43-CE8F6BA1A7B9}"/>
              </a:ext>
            </a:extLst>
          </p:cNvPr>
          <p:cNvSpPr>
            <a:spLocks noGrp="1"/>
          </p:cNvSpPr>
          <p:nvPr>
            <p:ph type="title"/>
          </p:nvPr>
        </p:nvSpPr>
        <p:spPr>
          <a:xfrm>
            <a:off x="838200" y="365125"/>
            <a:ext cx="10515600" cy="1325563"/>
          </a:xfrm>
        </p:spPr>
        <p:txBody>
          <a:bodyPr>
            <a:normAutofit/>
          </a:bodyPr>
          <a:lstStyle/>
          <a:p>
            <a:r>
              <a:rPr lang="it-IT" sz="5400"/>
              <a:t>Sprint 5 – Sistema di Notifica</a:t>
            </a:r>
          </a:p>
        </p:txBody>
      </p:sp>
      <p:sp>
        <p:nvSpPr>
          <p:cNvPr id="18" name="sketch line">
            <a:extLst>
              <a:ext uri="{FF2B5EF4-FFF2-40B4-BE49-F238E27FC236}">
                <a16:creationId xmlns:a16="http://schemas.microsoft.com/office/drawing/2014/main" id="{6AF7A88B-DF86-4908-10CF-C71632C1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303939B-6395-AA4D-CE3D-370E99B44AEA}"/>
              </a:ext>
            </a:extLst>
          </p:cNvPr>
          <p:cNvSpPr>
            <a:spLocks noGrp="1"/>
          </p:cNvSpPr>
          <p:nvPr>
            <p:ph idx="1"/>
          </p:nvPr>
        </p:nvSpPr>
        <p:spPr>
          <a:xfrm>
            <a:off x="838200" y="1929384"/>
            <a:ext cx="4196938" cy="4251960"/>
          </a:xfrm>
        </p:spPr>
        <p:txBody>
          <a:bodyPr>
            <a:noAutofit/>
          </a:bodyPr>
          <a:lstStyle/>
          <a:p>
            <a:r>
              <a:rPr lang="it-IT" sz="3600" spc="-1">
                <a:solidFill>
                  <a:schemeClr val="dk1"/>
                </a:solidFill>
                <a:latin typeface="Calibri"/>
              </a:rPr>
              <a:t>Pattern Observer</a:t>
            </a:r>
          </a:p>
          <a:p>
            <a:r>
              <a:rPr lang="it-IT" sz="3600" spc="-1">
                <a:solidFill>
                  <a:schemeClr val="dk1"/>
                </a:solidFill>
                <a:latin typeface="Calibri"/>
              </a:rPr>
              <a:t>Il sistema di notifica osserva al momento solo gli scambi turno</a:t>
            </a:r>
          </a:p>
          <a:p>
            <a:pPr marL="0" indent="0">
              <a:buNone/>
            </a:pPr>
            <a:r>
              <a:rPr lang="it-IT" sz="3600" spc="-1">
                <a:solidFill>
                  <a:schemeClr val="dk1"/>
                </a:solidFill>
                <a:latin typeface="Calibri"/>
              </a:rPr>
              <a:t>	 </a:t>
            </a:r>
          </a:p>
          <a:p>
            <a:endParaRPr lang="it-IT" sz="3600" spc="-1">
              <a:solidFill>
                <a:schemeClr val="dk1"/>
              </a:solidFill>
              <a:latin typeface="Calibri"/>
            </a:endParaRPr>
          </a:p>
          <a:p>
            <a:pPr lvl="1"/>
            <a:endParaRPr lang="en-US" sz="2200" b="0" strike="noStrike" spc="-1">
              <a:solidFill>
                <a:srgbClr val="000000"/>
              </a:solidFill>
              <a:latin typeface="Calibri" panose="020F0502020204030204" pitchFamily="34" charset="0"/>
            </a:endParaRPr>
          </a:p>
          <a:p>
            <a:endParaRPr lang="it-IT" sz="2800"/>
          </a:p>
          <a:p>
            <a:endParaRPr lang="zxx" sz="2600" b="0" strike="noStrike" spc="-1">
              <a:latin typeface="Calibri" panose="020F0502020204030204" pitchFamily="34" charset="0"/>
            </a:endParaRPr>
          </a:p>
        </p:txBody>
      </p:sp>
      <p:pic>
        <p:nvPicPr>
          <p:cNvPr id="5" name="Immagine 1">
            <a:extLst>
              <a:ext uri="{FF2B5EF4-FFF2-40B4-BE49-F238E27FC236}">
                <a16:creationId xmlns:a16="http://schemas.microsoft.com/office/drawing/2014/main" id="{04D80F02-5953-1441-D21F-52B9AD9267BB}"/>
              </a:ext>
            </a:extLst>
          </p:cNvPr>
          <p:cNvPicPr/>
          <p:nvPr/>
        </p:nvPicPr>
        <p:blipFill>
          <a:blip r:embed="rId3"/>
          <a:stretch/>
        </p:blipFill>
        <p:spPr>
          <a:xfrm>
            <a:off x="6541916" y="2182055"/>
            <a:ext cx="4549636" cy="4126239"/>
          </a:xfrm>
          <a:prstGeom prst="rect">
            <a:avLst/>
          </a:prstGeom>
          <a:ln w="0">
            <a:noFill/>
          </a:ln>
        </p:spPr>
      </p:pic>
    </p:spTree>
    <p:extLst>
      <p:ext uri="{BB962C8B-B14F-4D97-AF65-F5344CB8AC3E}">
        <p14:creationId xmlns:p14="http://schemas.microsoft.com/office/powerpoint/2010/main" val="182398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A519D96C-E117-96FD-AA8C-115A51CFDF20}"/>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AC98469E-828D-C44A-082F-E67A35969D6F}"/>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FF1E3553-388F-6922-B757-66E3084F1CC6}"/>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di </a:t>
            </a:r>
            <a:r>
              <a:rPr lang="en-US" sz="7200" b="0" strike="noStrike" spc="-1" err="1">
                <a:solidFill>
                  <a:srgbClr val="000000"/>
                </a:solidFill>
                <a:latin typeface="Calibri" panose="020F0502020204030204" pitchFamily="34" charset="0"/>
              </a:rPr>
              <a:t>progetto</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7ECBB8D8-18F5-B60A-1B69-ECC9DD293A3C}"/>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Tree>
    <p:extLst>
      <p:ext uri="{BB962C8B-B14F-4D97-AF65-F5344CB8AC3E}">
        <p14:creationId xmlns:p14="http://schemas.microsoft.com/office/powerpoint/2010/main" val="111073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4D83F7-B686-9FAD-EC5D-3C2FBD5EC0F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3EA44D-B50D-5044-E5E9-20B9D3561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2280A4-D133-755E-A9E7-69C1C438D929}"/>
              </a:ext>
            </a:extLst>
          </p:cNvPr>
          <p:cNvSpPr>
            <a:spLocks noGrp="1"/>
          </p:cNvSpPr>
          <p:nvPr>
            <p:ph type="title"/>
          </p:nvPr>
        </p:nvSpPr>
        <p:spPr>
          <a:xfrm>
            <a:off x="838200" y="365125"/>
            <a:ext cx="10515600" cy="1325563"/>
          </a:xfrm>
        </p:spPr>
        <p:txBody>
          <a:bodyPr>
            <a:normAutofit fontScale="90000"/>
          </a:bodyPr>
          <a:lstStyle/>
          <a:p>
            <a:r>
              <a:rPr lang="it-IT" sz="5400"/>
              <a:t>Sprint 5 – CRUD Servizi e Assegnazioni</a:t>
            </a:r>
          </a:p>
        </p:txBody>
      </p:sp>
      <p:sp>
        <p:nvSpPr>
          <p:cNvPr id="18" name="sketch line">
            <a:extLst>
              <a:ext uri="{FF2B5EF4-FFF2-40B4-BE49-F238E27FC236}">
                <a16:creationId xmlns:a16="http://schemas.microsoft.com/office/drawing/2014/main" id="{074E822A-7BFD-AD71-DED1-3E366DBEE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71882C-A04E-EFCB-E886-3D5AE096AD62}"/>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3600" spc="-1">
                <a:solidFill>
                  <a:schemeClr val="dk1"/>
                </a:solidFill>
                <a:latin typeface="Calibri"/>
              </a:rPr>
              <a:t>Servizi e Mansioni assegnate ai Servizi possono essere modificati</a:t>
            </a:r>
            <a:endParaRPr lang="it-IT" sz="3600" spc="-1">
              <a:solidFill>
                <a:schemeClr val="dk1"/>
              </a:solidFill>
              <a:latin typeface="Calibri"/>
              <a:ea typeface="Calibri"/>
              <a:cs typeface="Calibri"/>
            </a:endParaRPr>
          </a:p>
          <a:p>
            <a:r>
              <a:rPr lang="it-IT" sz="3600" spc="-1">
                <a:solidFill>
                  <a:schemeClr val="dk1"/>
                </a:solidFill>
                <a:latin typeface="Calibri"/>
              </a:rPr>
              <a:t>Quando una Mansione è già assegnata ad un Dottore in un turno non può essere rimossa</a:t>
            </a:r>
            <a:endParaRPr lang="it-IT" sz="3600" spc="-1">
              <a:solidFill>
                <a:schemeClr val="dk1"/>
              </a:solidFill>
              <a:latin typeface="Calibri"/>
              <a:ea typeface="Calibri"/>
              <a:cs typeface="Calibri"/>
            </a:endParaRPr>
          </a:p>
          <a:p>
            <a:r>
              <a:rPr lang="it-IT" sz="3600" spc="-1">
                <a:solidFill>
                  <a:schemeClr val="dk1"/>
                </a:solidFill>
                <a:latin typeface="Calibri"/>
              </a:rPr>
              <a:t>Di conseguenza non può essere rimosso neanche il Servizio relativo</a:t>
            </a:r>
            <a:endParaRPr lang="it-IT" sz="3600" spc="-1">
              <a:solidFill>
                <a:schemeClr val="dk1"/>
              </a:solidFill>
              <a:latin typeface="Calibri"/>
              <a:ea typeface="Calibri"/>
              <a:cs typeface="Calibri"/>
            </a:endParaRPr>
          </a:p>
          <a:p>
            <a:endParaRPr lang="it-IT" sz="3600" spc="-1">
              <a:solidFill>
                <a:schemeClr val="dk1"/>
              </a:solidFill>
              <a:latin typeface="Calibri"/>
            </a:endParaRPr>
          </a:p>
          <a:p>
            <a:pPr lvl="1"/>
            <a:endParaRPr lang="en-US" sz="2200" b="0" strike="noStrike" spc="-1">
              <a:solidFill>
                <a:srgbClr val="000000"/>
              </a:solidFill>
              <a:latin typeface="Calibri" panose="020F0502020204030204" pitchFamily="34" charset="0"/>
            </a:endParaRPr>
          </a:p>
          <a:p>
            <a:endParaRPr lang="it-IT" sz="2800"/>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728549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4D83F7-B686-9FAD-EC5D-3C2FBD5EC0F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3EA44D-B50D-5044-E5E9-20B9D3561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2280A4-D133-755E-A9E7-69C1C438D929}"/>
              </a:ext>
            </a:extLst>
          </p:cNvPr>
          <p:cNvSpPr>
            <a:spLocks noGrp="1"/>
          </p:cNvSpPr>
          <p:nvPr>
            <p:ph type="title"/>
          </p:nvPr>
        </p:nvSpPr>
        <p:spPr>
          <a:xfrm>
            <a:off x="838200" y="365125"/>
            <a:ext cx="10515600" cy="1325563"/>
          </a:xfrm>
        </p:spPr>
        <p:txBody>
          <a:bodyPr>
            <a:normAutofit/>
          </a:bodyPr>
          <a:lstStyle/>
          <a:p>
            <a:r>
              <a:rPr lang="it-IT" sz="5400"/>
              <a:t>Sprint 5 – Backlog CRUD Servizi</a:t>
            </a:r>
            <a:endParaRPr lang="it-IT" sz="5400">
              <a:ea typeface="Calibri"/>
              <a:cs typeface="Calibri"/>
            </a:endParaRPr>
          </a:p>
        </p:txBody>
      </p:sp>
      <p:sp>
        <p:nvSpPr>
          <p:cNvPr id="18" name="sketch line">
            <a:extLst>
              <a:ext uri="{FF2B5EF4-FFF2-40B4-BE49-F238E27FC236}">
                <a16:creationId xmlns:a16="http://schemas.microsoft.com/office/drawing/2014/main" id="{074E822A-7BFD-AD71-DED1-3E366DBEE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71882C-A04E-EFCB-E886-3D5AE096AD62}"/>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3600" spc="-1">
                <a:solidFill>
                  <a:schemeClr val="dk1"/>
                </a:solidFill>
                <a:latin typeface="Calibri"/>
                <a:ea typeface="Calibri"/>
                <a:cs typeface="Calibri"/>
              </a:rPr>
              <a:t>Per gestire la cancellazione di Servizi e Mansioni sorge il problema della cancellazione di Mansioni in turni assegnati</a:t>
            </a:r>
          </a:p>
          <a:p>
            <a:r>
              <a:rPr lang="it-IT" sz="3600" spc="-1">
                <a:solidFill>
                  <a:schemeClr val="dk1"/>
                </a:solidFill>
                <a:latin typeface="Calibri"/>
                <a:ea typeface="Calibri"/>
                <a:cs typeface="Calibri"/>
              </a:rPr>
              <a:t>Viene messa nel backlog un User Story relativa alla cancellazione </a:t>
            </a:r>
            <a:r>
              <a:rPr lang="it-IT" sz="3600" i="1" spc="-1">
                <a:solidFill>
                  <a:schemeClr val="dk1"/>
                </a:solidFill>
                <a:latin typeface="Calibri"/>
                <a:ea typeface="Calibri"/>
                <a:cs typeface="Calibri"/>
              </a:rPr>
              <a:t>lite</a:t>
            </a:r>
            <a:r>
              <a:rPr lang="it-IT" sz="3600" spc="-1">
                <a:solidFill>
                  <a:schemeClr val="dk1"/>
                </a:solidFill>
                <a:latin typeface="Calibri"/>
                <a:ea typeface="Calibri"/>
                <a:cs typeface="Calibri"/>
              </a:rPr>
              <a:t> di servizi e mansioni (impossibilità di assegnare nuovi turni relativi)</a:t>
            </a:r>
          </a:p>
          <a:p>
            <a:r>
              <a:rPr lang="it-IT" sz="3600" spc="-1">
                <a:solidFill>
                  <a:schemeClr val="dk1"/>
                </a:solidFill>
                <a:latin typeface="Calibri"/>
                <a:ea typeface="Calibri"/>
                <a:cs typeface="Calibri"/>
              </a:rPr>
              <a:t>Viene inserita nel backlog la trasformazione delle Mansioni in elementi generabili dall'utente</a:t>
            </a:r>
            <a:endParaRPr lang="it-IT" sz="3600" b="0" strike="noStrike" spc="-1">
              <a:solidFill>
                <a:schemeClr val="dk1"/>
              </a:solidFill>
              <a:latin typeface="Calibri" panose="020F0502020204030204" pitchFamily="34" charset="0"/>
              <a:ea typeface="Calibri"/>
              <a:cs typeface="Calibri"/>
            </a:endParaRPr>
          </a:p>
          <a:p>
            <a:endParaRPr lang="it-IT" sz="3600" spc="-1">
              <a:latin typeface="Calibri" panose="020F0502020204030204" pitchFamily="34" charset="0"/>
              <a:ea typeface="Calibri" panose="020F0502020204030204" pitchFamily="34" charset="0"/>
              <a:cs typeface="Calibri" panose="020F0502020204030204" pitchFamily="34" charset="0"/>
            </a:endParaRPr>
          </a:p>
          <a:p>
            <a:pPr lvl="1"/>
            <a:endParaRPr lang="en-US" sz="2200" b="0" strike="noStrike" spc="-1">
              <a:latin typeface="Calibri" panose="020F0502020204030204" pitchFamily="34" charset="0"/>
              <a:ea typeface="Calibri" panose="020F0502020204030204" pitchFamily="34" charset="0"/>
              <a:cs typeface="Calibri" panose="020F0502020204030204" pitchFamily="34" charset="0"/>
            </a:endParaRPr>
          </a:p>
          <a:p>
            <a:endParaRPr lang="it-IT">
              <a:latin typeface="Calibri" panose="020F0502020204030204" pitchFamily="34" charset="0"/>
              <a:ea typeface="Calibri" panose="020F0502020204030204" pitchFamily="34" charset="0"/>
              <a:cs typeface="Calibri" panose="020F0502020204030204" pitchFamily="34" charset="0"/>
            </a:endParaRPr>
          </a:p>
          <a:p>
            <a:endParaRPr lang="zxx" sz="2600" spc="-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9030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33DFB7-5F5B-5DB9-3FBE-963BD9B6967A}"/>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3D37CD8-BA36-B2CB-E97E-13F6B7164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7C6073-3B36-BE19-2834-533C76A3557D}"/>
              </a:ext>
            </a:extLst>
          </p:cNvPr>
          <p:cNvSpPr>
            <a:spLocks noGrp="1"/>
          </p:cNvSpPr>
          <p:nvPr>
            <p:ph type="title"/>
          </p:nvPr>
        </p:nvSpPr>
        <p:spPr>
          <a:xfrm>
            <a:off x="838200" y="365125"/>
            <a:ext cx="10515600" cy="1325563"/>
          </a:xfrm>
        </p:spPr>
        <p:txBody>
          <a:bodyPr>
            <a:normAutofit/>
          </a:bodyPr>
          <a:lstStyle/>
          <a:p>
            <a:r>
              <a:rPr lang="it-IT" sz="5400"/>
              <a:t>Sprint 5 - Scheduler</a:t>
            </a:r>
          </a:p>
        </p:txBody>
      </p:sp>
      <p:sp>
        <p:nvSpPr>
          <p:cNvPr id="18" name="sketch line">
            <a:extLst>
              <a:ext uri="{FF2B5EF4-FFF2-40B4-BE49-F238E27FC236}">
                <a16:creationId xmlns:a16="http://schemas.microsoft.com/office/drawing/2014/main" id="{EE7D2296-046D-EE15-D630-E174D73BA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C1294C-CB23-6A2C-06BA-DC0C89FE2641}"/>
              </a:ext>
            </a:extLst>
          </p:cNvPr>
          <p:cNvSpPr>
            <a:spLocks noGrp="1"/>
          </p:cNvSpPr>
          <p:nvPr>
            <p:ph idx="1"/>
          </p:nvPr>
        </p:nvSpPr>
        <p:spPr>
          <a:xfrm>
            <a:off x="838200" y="1929384"/>
            <a:ext cx="10515600" cy="4251960"/>
          </a:xfrm>
        </p:spPr>
        <p:txBody>
          <a:bodyPr>
            <a:noAutofit/>
          </a:bodyPr>
          <a:lstStyle/>
          <a:p>
            <a:r>
              <a:rPr lang="it-IT" spc="-1">
                <a:solidFill>
                  <a:schemeClr val="dk1"/>
                </a:solidFill>
                <a:latin typeface="Calibri"/>
              </a:rPr>
              <a:t>Reintroduzione del precedente scheduler con politica First Fit per l’assegnazione dei turni</a:t>
            </a:r>
          </a:p>
          <a:p>
            <a:r>
              <a:rPr lang="it-IT" spc="-1">
                <a:solidFill>
                  <a:schemeClr val="dk1"/>
                </a:solidFill>
                <a:latin typeface="Calibri"/>
              </a:rPr>
              <a:t>Introduzione di 3 code di priorità:</a:t>
            </a:r>
          </a:p>
          <a:p>
            <a:pPr lvl="1"/>
            <a:r>
              <a:rPr lang="it-IT" sz="2800" spc="-1">
                <a:solidFill>
                  <a:schemeClr val="dk1"/>
                </a:solidFill>
                <a:latin typeface="Calibri"/>
              </a:rPr>
              <a:t>GENERAL</a:t>
            </a:r>
          </a:p>
          <a:p>
            <a:pPr lvl="1"/>
            <a:r>
              <a:rPr lang="it-IT" sz="2800" spc="-1">
                <a:solidFill>
                  <a:schemeClr val="dk1"/>
                </a:solidFill>
                <a:latin typeface="Calibri"/>
              </a:rPr>
              <a:t>LONG_SHIFT (turno mattutino e pomeridiano)</a:t>
            </a:r>
          </a:p>
          <a:p>
            <a:pPr lvl="1"/>
            <a:r>
              <a:rPr lang="it-IT" sz="2800" spc="-1">
                <a:solidFill>
                  <a:schemeClr val="dk1"/>
                </a:solidFill>
                <a:latin typeface="Calibri"/>
              </a:rPr>
              <a:t>NIGHT</a:t>
            </a:r>
          </a:p>
          <a:p>
            <a:pPr marL="457200" lvl="1" indent="0">
              <a:buNone/>
            </a:pPr>
            <a:r>
              <a:rPr lang="it-IT" sz="2800" spc="-1">
                <a:solidFill>
                  <a:schemeClr val="dk1"/>
                </a:solidFill>
                <a:latin typeface="Calibri"/>
              </a:rPr>
              <a:t>Con 40 livelli di priorità per ogni coda</a:t>
            </a:r>
          </a:p>
          <a:p>
            <a:r>
              <a:rPr lang="it-IT" spc="-1">
                <a:solidFill>
                  <a:schemeClr val="dk1"/>
                </a:solidFill>
                <a:latin typeface="Calibri"/>
              </a:rPr>
              <a:t>Viene salvato lo stato precedente del sistema per consentire le rigenerazioni</a:t>
            </a:r>
          </a:p>
          <a:p>
            <a:pPr lvl="1"/>
            <a:endParaRPr lang="it-IT" sz="3200" spc="-1">
              <a:solidFill>
                <a:schemeClr val="dk1"/>
              </a:solidFill>
              <a:latin typeface="Calibri"/>
            </a:endParaRPr>
          </a:p>
          <a:p>
            <a:endParaRPr lang="it-IT" sz="3600" spc="-1">
              <a:solidFill>
                <a:schemeClr val="dk1"/>
              </a:solidFill>
              <a:latin typeface="Calibri"/>
            </a:endParaRPr>
          </a:p>
          <a:p>
            <a:pPr lvl="1"/>
            <a:endParaRPr lang="en-US" sz="2200" b="0" strike="noStrike" spc="-1">
              <a:solidFill>
                <a:srgbClr val="000000"/>
              </a:solidFill>
              <a:latin typeface="Calibri" panose="020F0502020204030204" pitchFamily="34" charset="0"/>
            </a:endParaRPr>
          </a:p>
          <a:p>
            <a:endParaRPr lang="it-IT" sz="2800"/>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992735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07CF6-24F6-53D8-5413-EEBF1F06BC90}"/>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F991C1-35C7-C56C-A5BD-72F78F265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F309F1-B597-6FA9-EB25-6273F4B4CCC9}"/>
              </a:ext>
            </a:extLst>
          </p:cNvPr>
          <p:cNvSpPr>
            <a:spLocks noGrp="1"/>
          </p:cNvSpPr>
          <p:nvPr>
            <p:ph type="title"/>
          </p:nvPr>
        </p:nvSpPr>
        <p:spPr>
          <a:xfrm>
            <a:off x="838200" y="365125"/>
            <a:ext cx="10515600" cy="1325563"/>
          </a:xfrm>
        </p:spPr>
        <p:txBody>
          <a:bodyPr>
            <a:normAutofit/>
          </a:bodyPr>
          <a:lstStyle/>
          <a:p>
            <a:r>
              <a:rPr lang="it-IT" sz="5400"/>
              <a:t>Sprint 5 – Criticità dello Scheduler</a:t>
            </a:r>
          </a:p>
        </p:txBody>
      </p:sp>
      <p:sp>
        <p:nvSpPr>
          <p:cNvPr id="18" name="sketch line">
            <a:extLst>
              <a:ext uri="{FF2B5EF4-FFF2-40B4-BE49-F238E27FC236}">
                <a16:creationId xmlns:a16="http://schemas.microsoft.com/office/drawing/2014/main" id="{F9516580-CDED-D95C-0CFA-9134C10F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33E09C7-C934-D30F-4CE6-D2C6D18AE63D}"/>
              </a:ext>
            </a:extLst>
          </p:cNvPr>
          <p:cNvSpPr>
            <a:spLocks noGrp="1"/>
          </p:cNvSpPr>
          <p:nvPr>
            <p:ph idx="1"/>
          </p:nvPr>
        </p:nvSpPr>
        <p:spPr>
          <a:xfrm>
            <a:off x="838200" y="1929384"/>
            <a:ext cx="10515600" cy="4251960"/>
          </a:xfrm>
        </p:spPr>
        <p:txBody>
          <a:bodyPr>
            <a:noAutofit/>
          </a:bodyPr>
          <a:lstStyle/>
          <a:p>
            <a:r>
              <a:rPr lang="it-IT" sz="3200" spc="-1">
                <a:solidFill>
                  <a:schemeClr val="dk1"/>
                </a:solidFill>
                <a:latin typeface="Calibri"/>
              </a:rPr>
              <a:t>Alla fine di questo sprint lo scheduler era in una forma «statica», che consentiva cioè solo l’assegnazione di turni e scocciature.</a:t>
            </a:r>
          </a:p>
          <a:p>
            <a:r>
              <a:rPr lang="it-IT" sz="3200" spc="-1">
                <a:solidFill>
                  <a:schemeClr val="dk1"/>
                </a:solidFill>
                <a:latin typeface="Calibri"/>
              </a:rPr>
              <a:t>Il sistema non aggiornava le scocciature in base a scambi di turni o rinunce.</a:t>
            </a:r>
          </a:p>
          <a:p>
            <a:r>
              <a:rPr lang="it-IT" sz="3200" b="0" strike="noStrike" spc="-1">
                <a:solidFill>
                  <a:schemeClr val="dk1"/>
                </a:solidFill>
                <a:latin typeface="Calibri"/>
              </a:rPr>
              <a:t>Non vengono considerati i desiderata nell’assegnazione di scocciature</a:t>
            </a:r>
            <a:endParaRPr lang="en-US" sz="2200" b="0" strike="noStrike" spc="-1">
              <a:solidFill>
                <a:srgbClr val="000000"/>
              </a:solidFill>
              <a:latin typeface="Calibri" panose="020F0502020204030204" pitchFamily="34" charset="0"/>
            </a:endParaRPr>
          </a:p>
          <a:p>
            <a:endParaRPr lang="it-IT" sz="2800"/>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1736039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FDD948EB-8B66-220D-32F1-976EFAB96383}"/>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A56B1680-41D3-FF68-AACA-F0FED4CE8E3A}"/>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AAC8AF56-51A0-ED5B-CBD3-A18E4085D165}"/>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6</a:t>
            </a:r>
          </a:p>
        </p:txBody>
      </p:sp>
      <p:sp>
        <p:nvSpPr>
          <p:cNvPr id="87" name="Rectangle 13">
            <a:extLst>
              <a:ext uri="{FF2B5EF4-FFF2-40B4-BE49-F238E27FC236}">
                <a16:creationId xmlns:a16="http://schemas.microsoft.com/office/drawing/2014/main" id="{BC88F53A-F63B-6EA8-D906-C15B7FECF56A}"/>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C447DB1B-50BC-7BC8-4C8F-F9F211AAFDBA}"/>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15</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/01/2024 – </a:t>
            </a:r>
            <a:r>
              <a:rPr lang="it-IT" sz="3386" spc="-1">
                <a:solidFill>
                  <a:srgbClr val="000000"/>
                </a:solidFill>
                <a:latin typeface="Calibri" panose="020F0502020204030204"/>
                <a:ea typeface="DejaVu Sans"/>
              </a:rPr>
              <a:t>29</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/01/2024</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045347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F346E6-D034-9187-92D1-53C33DA507B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CF6E60C-F01A-D084-C03C-012457D99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C539B2-57DD-F409-94C5-67CA7CB5BC2B}"/>
              </a:ext>
            </a:extLst>
          </p:cNvPr>
          <p:cNvSpPr>
            <a:spLocks noGrp="1"/>
          </p:cNvSpPr>
          <p:nvPr>
            <p:ph type="title"/>
          </p:nvPr>
        </p:nvSpPr>
        <p:spPr>
          <a:xfrm>
            <a:off x="838200" y="365125"/>
            <a:ext cx="10515600" cy="1325563"/>
          </a:xfrm>
        </p:spPr>
        <p:txBody>
          <a:bodyPr>
            <a:normAutofit/>
          </a:bodyPr>
          <a:lstStyle/>
          <a:p>
            <a:r>
              <a:rPr lang="it-IT" sz="5400"/>
              <a:t>Sprint 6</a:t>
            </a:r>
          </a:p>
        </p:txBody>
      </p:sp>
      <p:sp>
        <p:nvSpPr>
          <p:cNvPr id="18" name="sketch line">
            <a:extLst>
              <a:ext uri="{FF2B5EF4-FFF2-40B4-BE49-F238E27FC236}">
                <a16:creationId xmlns:a16="http://schemas.microsoft.com/office/drawing/2014/main" id="{115DC675-E9EF-877C-8330-5E05FAB6E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E7A589-C218-749F-8F68-13500C02C2AC}"/>
              </a:ext>
            </a:extLst>
          </p:cNvPr>
          <p:cNvSpPr>
            <a:spLocks noGrp="1"/>
          </p:cNvSpPr>
          <p:nvPr>
            <p:ph idx="1"/>
          </p:nvPr>
        </p:nvSpPr>
        <p:spPr>
          <a:xfrm>
            <a:off x="838200" y="1929384"/>
            <a:ext cx="10515600" cy="4251960"/>
          </a:xfrm>
        </p:spPr>
        <p:txBody>
          <a:bodyPr>
            <a:noAutofit/>
          </a:bodyPr>
          <a:lstStyle/>
          <a:p>
            <a:r>
              <a:rPr lang="it-IT" sz="3600" spc="-1">
                <a:solidFill>
                  <a:schemeClr val="dk1"/>
                </a:solidFill>
                <a:latin typeface="Calibri"/>
              </a:rPr>
              <a:t>Durata: da 15/01/2024 a 29/01/2024</a:t>
            </a:r>
            <a:endParaRPr lang="en-US" sz="3000" b="0" strike="noStrike" spc="-1">
              <a:solidFill>
                <a:srgbClr val="000000"/>
              </a:solidFill>
              <a:latin typeface="Calibri" panose="020F0502020204030204" pitchFamily="34" charset="0"/>
            </a:endParaRPr>
          </a:p>
          <a:p>
            <a:r>
              <a:rPr lang="it-IT" sz="2800"/>
              <a:t>Overview:</a:t>
            </a:r>
          </a:p>
          <a:p>
            <a:pPr lvl="1"/>
            <a:r>
              <a:rPr lang="it-IT"/>
              <a:t>Inizio della rifinitura in vista della release (#463)</a:t>
            </a:r>
          </a:p>
          <a:p>
            <a:pPr lvl="1"/>
            <a:r>
              <a:rPr lang="it-IT"/>
              <a:t>Documentazione (docs-#8)</a:t>
            </a:r>
          </a:p>
          <a:p>
            <a:pPr lvl="1"/>
            <a:r>
              <a:rPr lang="it-IT"/>
              <a:t>Localizzazione (#411)</a:t>
            </a:r>
          </a:p>
          <a:p>
            <a:pPr lvl="1"/>
            <a:r>
              <a:rPr lang="it-IT"/>
              <a:t>WIP Scheduler</a:t>
            </a:r>
          </a:p>
          <a:p>
            <a:pPr lvl="1"/>
            <a:r>
              <a:rPr lang="it-IT"/>
              <a:t>Feste personalizzate (#73)</a:t>
            </a:r>
          </a:p>
          <a:p>
            <a:pPr lvl="1"/>
            <a:r>
              <a:rPr lang="it-IT"/>
              <a:t>Altre attività (#281)</a:t>
            </a:r>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2369519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F67FAD-BE61-96E2-7A9F-68338F5C41DC}"/>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70A8DB0-180D-F29C-7145-F12F6995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74A7C5-1E15-0D7D-F507-4A0711C4DC2C}"/>
              </a:ext>
            </a:extLst>
          </p:cNvPr>
          <p:cNvSpPr>
            <a:spLocks noGrp="1"/>
          </p:cNvSpPr>
          <p:nvPr>
            <p:ph type="title"/>
          </p:nvPr>
        </p:nvSpPr>
        <p:spPr>
          <a:xfrm>
            <a:off x="838200" y="365125"/>
            <a:ext cx="10515600" cy="1325563"/>
          </a:xfrm>
        </p:spPr>
        <p:txBody>
          <a:bodyPr>
            <a:normAutofit/>
          </a:bodyPr>
          <a:lstStyle/>
          <a:p>
            <a:r>
              <a:rPr lang="it-IT" sz="5400"/>
              <a:t>Sprint 6 – Preparazione alla Release</a:t>
            </a:r>
          </a:p>
        </p:txBody>
      </p:sp>
      <p:sp>
        <p:nvSpPr>
          <p:cNvPr id="18" name="sketch line">
            <a:extLst>
              <a:ext uri="{FF2B5EF4-FFF2-40B4-BE49-F238E27FC236}">
                <a16:creationId xmlns:a16="http://schemas.microsoft.com/office/drawing/2014/main" id="{7D76CABB-3D01-BBCC-4638-E1E4844F5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57CEDE-17D1-FD9B-39BE-7A651D45C7AC}"/>
              </a:ext>
            </a:extLst>
          </p:cNvPr>
          <p:cNvSpPr>
            <a:spLocks noGrp="1"/>
          </p:cNvSpPr>
          <p:nvPr>
            <p:ph idx="1"/>
          </p:nvPr>
        </p:nvSpPr>
        <p:spPr>
          <a:xfrm>
            <a:off x="838200" y="1929384"/>
            <a:ext cx="10515600" cy="4251960"/>
          </a:xfrm>
        </p:spPr>
        <p:txBody>
          <a:bodyPr>
            <a:noAutofit/>
          </a:bodyPr>
          <a:lstStyle/>
          <a:p>
            <a:r>
              <a:rPr lang="it-IT" sz="3600" spc="-1">
                <a:solidFill>
                  <a:schemeClr val="dk1"/>
                </a:solidFill>
                <a:latin typeface="Calibri"/>
              </a:rPr>
              <a:t>In questo sprint è stata fatta un’analisi del codice per individuare e rimuovere </a:t>
            </a:r>
          </a:p>
          <a:p>
            <a:pPr lvl="1"/>
            <a:r>
              <a:rPr lang="it-IT" sz="3200" spc="-1">
                <a:solidFill>
                  <a:schemeClr val="dk1"/>
                </a:solidFill>
                <a:latin typeface="Calibri"/>
              </a:rPr>
              <a:t>codice duplicato</a:t>
            </a:r>
          </a:p>
          <a:p>
            <a:pPr lvl="1"/>
            <a:r>
              <a:rPr lang="it-IT" sz="3200" spc="-1">
                <a:solidFill>
                  <a:schemeClr val="dk1"/>
                </a:solidFill>
                <a:latin typeface="Calibri"/>
              </a:rPr>
              <a:t>Typo</a:t>
            </a:r>
          </a:p>
          <a:p>
            <a:pPr lvl="1"/>
            <a:r>
              <a:rPr lang="it-IT" sz="3200" spc="-1">
                <a:solidFill>
                  <a:schemeClr val="dk1"/>
                </a:solidFill>
                <a:latin typeface="Calibri"/>
              </a:rPr>
              <a:t>messaggi d’errore imprecisi</a:t>
            </a:r>
          </a:p>
          <a:p>
            <a:pPr lvl="1"/>
            <a:r>
              <a:rPr lang="it-IT" sz="3200" spc="-1">
                <a:solidFill>
                  <a:schemeClr val="dk1"/>
                </a:solidFill>
                <a:latin typeface="Calibri"/>
              </a:rPr>
              <a:t>Codice deprecato</a:t>
            </a:r>
          </a:p>
          <a:p>
            <a:r>
              <a:rPr lang="it-IT"/>
              <a:t>È stata completata la JavaDoc e rifinita la Wiki della repository GitHub</a:t>
            </a:r>
          </a:p>
        </p:txBody>
      </p:sp>
    </p:spTree>
    <p:extLst>
      <p:ext uri="{BB962C8B-B14F-4D97-AF65-F5344CB8AC3E}">
        <p14:creationId xmlns:p14="http://schemas.microsoft.com/office/powerpoint/2010/main" val="1609064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F67FAD-BE61-96E2-7A9F-68338F5C41DC}"/>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70A8DB0-180D-F29C-7145-F12F6995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74A7C5-1E15-0D7D-F507-4A0711C4DC2C}"/>
              </a:ext>
            </a:extLst>
          </p:cNvPr>
          <p:cNvSpPr>
            <a:spLocks noGrp="1"/>
          </p:cNvSpPr>
          <p:nvPr>
            <p:ph type="title"/>
          </p:nvPr>
        </p:nvSpPr>
        <p:spPr>
          <a:xfrm>
            <a:off x="838200" y="365125"/>
            <a:ext cx="10515600" cy="1325563"/>
          </a:xfrm>
        </p:spPr>
        <p:txBody>
          <a:bodyPr>
            <a:normAutofit/>
          </a:bodyPr>
          <a:lstStyle/>
          <a:p>
            <a:r>
              <a:rPr lang="it-IT" sz="5400"/>
              <a:t>Sprint 6 – Localizzazione</a:t>
            </a:r>
          </a:p>
        </p:txBody>
      </p:sp>
      <p:sp>
        <p:nvSpPr>
          <p:cNvPr id="18" name="sketch line">
            <a:extLst>
              <a:ext uri="{FF2B5EF4-FFF2-40B4-BE49-F238E27FC236}">
                <a16:creationId xmlns:a16="http://schemas.microsoft.com/office/drawing/2014/main" id="{7D76CABB-3D01-BBCC-4638-E1E4844F5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57CEDE-17D1-FD9B-39BE-7A651D45C7AC}"/>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3600" spc="-1">
                <a:solidFill>
                  <a:schemeClr val="dk1"/>
                </a:solidFill>
                <a:ea typeface="Calibri"/>
                <a:cs typeface="Calibri"/>
              </a:rPr>
              <a:t>In questo sprint viene completata la Localizzazione in italiano ed in inglese delle linee di testo del sistema</a:t>
            </a:r>
          </a:p>
          <a:p>
            <a:r>
              <a:rPr lang="it-IT" sz="3600" spc="-1">
                <a:solidFill>
                  <a:schemeClr val="dk1"/>
                </a:solidFill>
                <a:ea typeface="Calibri"/>
                <a:cs typeface="Calibri"/>
              </a:rPr>
              <a:t>La user story relativa è stata in seguito riaperta per sottolineare lo sforzo continuo di localizzazione necessario all'aggiunta di ogni nuova feature</a:t>
            </a:r>
          </a:p>
        </p:txBody>
      </p:sp>
    </p:spTree>
    <p:extLst>
      <p:ext uri="{BB962C8B-B14F-4D97-AF65-F5344CB8AC3E}">
        <p14:creationId xmlns:p14="http://schemas.microsoft.com/office/powerpoint/2010/main" val="1595489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C61E2-6AF0-5663-3B13-F9B826C60DB0}"/>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2A4F99-2F3C-643F-248B-87532FC0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5ACD6A-2849-634C-C7FE-D3C49033755F}"/>
              </a:ext>
            </a:extLst>
          </p:cNvPr>
          <p:cNvSpPr>
            <a:spLocks noGrp="1"/>
          </p:cNvSpPr>
          <p:nvPr>
            <p:ph type="title"/>
          </p:nvPr>
        </p:nvSpPr>
        <p:spPr>
          <a:xfrm>
            <a:off x="838200" y="365125"/>
            <a:ext cx="10515600" cy="1325563"/>
          </a:xfrm>
        </p:spPr>
        <p:txBody>
          <a:bodyPr>
            <a:normAutofit/>
          </a:bodyPr>
          <a:lstStyle/>
          <a:p>
            <a:r>
              <a:rPr lang="it-IT" sz="5400"/>
              <a:t>Sprint 6 - Scheduler</a:t>
            </a:r>
          </a:p>
        </p:txBody>
      </p:sp>
      <p:sp>
        <p:nvSpPr>
          <p:cNvPr id="18" name="sketch line">
            <a:extLst>
              <a:ext uri="{FF2B5EF4-FFF2-40B4-BE49-F238E27FC236}">
                <a16:creationId xmlns:a16="http://schemas.microsoft.com/office/drawing/2014/main" id="{A8A4B9E6-6A5E-DFF0-1FD7-348E928FF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F91B632-BEA3-4CE6-16BB-37E3C87D16D6}"/>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3200" spc="-1">
                <a:solidFill>
                  <a:schemeClr val="dk1"/>
                </a:solidFill>
                <a:latin typeface="Calibri"/>
              </a:rPr>
              <a:t>L’unità fondamentale dello scheduling non è più il turno ma il task: da questo sprint i dottori sono richiesti ed assegnati per Task</a:t>
            </a:r>
          </a:p>
          <a:p>
            <a:r>
              <a:rPr lang="it-IT" sz="3200" spc="-1">
                <a:solidFill>
                  <a:schemeClr val="dk1"/>
                </a:solidFill>
                <a:latin typeface="Calibri"/>
              </a:rPr>
              <a:t>I livelli di priorità hanno un </a:t>
            </a:r>
            <a:r>
              <a:rPr lang="it-IT" sz="3200" spc="-1" err="1">
                <a:solidFill>
                  <a:schemeClr val="dk1"/>
                </a:solidFill>
                <a:latin typeface="Calibri"/>
              </a:rPr>
              <a:t>lower</a:t>
            </a:r>
            <a:r>
              <a:rPr lang="it-IT" sz="3200" spc="-1">
                <a:solidFill>
                  <a:schemeClr val="dk1"/>
                </a:solidFill>
                <a:latin typeface="Calibri"/>
              </a:rPr>
              <a:t> </a:t>
            </a:r>
            <a:r>
              <a:rPr lang="it-IT" sz="3200" spc="-1" err="1">
                <a:solidFill>
                  <a:schemeClr val="dk1"/>
                </a:solidFill>
                <a:latin typeface="Calibri"/>
              </a:rPr>
              <a:t>bound</a:t>
            </a:r>
            <a:r>
              <a:rPr lang="it-IT" sz="3200" spc="-1">
                <a:solidFill>
                  <a:schemeClr val="dk1"/>
                </a:solidFill>
                <a:latin typeface="Calibri"/>
              </a:rPr>
              <a:t> ed un upper </a:t>
            </a:r>
            <a:r>
              <a:rPr lang="it-IT" sz="3200" spc="-1" err="1">
                <a:solidFill>
                  <a:schemeClr val="dk1"/>
                </a:solidFill>
                <a:latin typeface="Calibri"/>
              </a:rPr>
              <a:t>bound</a:t>
            </a:r>
            <a:r>
              <a:rPr lang="it-IT" sz="3200" spc="-1">
                <a:solidFill>
                  <a:schemeClr val="dk1"/>
                </a:solidFill>
                <a:latin typeface="Calibri"/>
              </a:rPr>
              <a:t> configurabili in un file .</a:t>
            </a:r>
            <a:r>
              <a:rPr lang="it-IT" sz="3200" spc="-1" err="1">
                <a:solidFill>
                  <a:schemeClr val="dk1"/>
                </a:solidFill>
                <a:latin typeface="Calibri"/>
              </a:rPr>
              <a:t>properties</a:t>
            </a:r>
            <a:endParaRPr lang="it-IT" sz="3200" spc="-1" err="1">
              <a:solidFill>
                <a:schemeClr val="dk1"/>
              </a:solidFill>
              <a:latin typeface="Calibri"/>
              <a:ea typeface="Calibri"/>
              <a:cs typeface="Calibri"/>
            </a:endParaRPr>
          </a:p>
          <a:p>
            <a:r>
              <a:rPr lang="it-IT" sz="3200" spc="-1">
                <a:solidFill>
                  <a:schemeClr val="dk1"/>
                </a:solidFill>
                <a:latin typeface="Calibri"/>
              </a:rPr>
              <a:t>I livelli di scocciatura cambiano in base all’evento: festività e fasce orarie diverse hanno scocciature diverse</a:t>
            </a:r>
            <a:endParaRPr lang="it-IT" sz="3200" spc="-1">
              <a:solidFill>
                <a:schemeClr val="dk1"/>
              </a:solidFill>
              <a:latin typeface="Calibri"/>
              <a:ea typeface="Calibri"/>
              <a:cs typeface="Calibri"/>
            </a:endParaRPr>
          </a:p>
          <a:p>
            <a:r>
              <a:rPr lang="it-IT" sz="3200" spc="-1">
                <a:solidFill>
                  <a:schemeClr val="dk1"/>
                </a:solidFill>
                <a:latin typeface="Calibri"/>
              </a:rPr>
              <a:t>In caso di parità tra LONG_SHIFT e NIGHT si segue GENERAL</a:t>
            </a:r>
            <a:endParaRPr lang="it-IT" sz="3200" spc="-1">
              <a:solidFill>
                <a:schemeClr val="dk1"/>
              </a:solidFill>
              <a:latin typeface="Calibri"/>
              <a:ea typeface="Calibri"/>
              <a:cs typeface="Calibri"/>
            </a:endParaRPr>
          </a:p>
          <a:p>
            <a:endParaRPr lang="it-IT" sz="3600" spc="-1">
              <a:solidFill>
                <a:schemeClr val="dk1"/>
              </a:solidFill>
              <a:latin typeface="Calibri"/>
            </a:endParaRPr>
          </a:p>
          <a:p>
            <a:endParaRPr lang="it-IT"/>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956254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7FA4E8-7EC1-42CD-BFF2-9C3C2673E560}"/>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19C311F-9B8D-FB7F-68C0-214A72F9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9E74AB-0B7B-D655-4AA9-5772765B4BF0}"/>
              </a:ext>
            </a:extLst>
          </p:cNvPr>
          <p:cNvSpPr>
            <a:spLocks noGrp="1"/>
          </p:cNvSpPr>
          <p:nvPr>
            <p:ph type="title"/>
          </p:nvPr>
        </p:nvSpPr>
        <p:spPr>
          <a:xfrm>
            <a:off x="838200" y="365125"/>
            <a:ext cx="10515600" cy="1325563"/>
          </a:xfrm>
        </p:spPr>
        <p:txBody>
          <a:bodyPr>
            <a:normAutofit/>
          </a:bodyPr>
          <a:lstStyle/>
          <a:p>
            <a:r>
              <a:rPr lang="it-IT" sz="5400"/>
              <a:t>Sprint 6 – Criticità dello Scheduler</a:t>
            </a:r>
          </a:p>
        </p:txBody>
      </p:sp>
      <p:sp>
        <p:nvSpPr>
          <p:cNvPr id="18" name="sketch line">
            <a:extLst>
              <a:ext uri="{FF2B5EF4-FFF2-40B4-BE49-F238E27FC236}">
                <a16:creationId xmlns:a16="http://schemas.microsoft.com/office/drawing/2014/main" id="{9FC73702-5196-D234-3044-34A30EE97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581F3D-D047-A889-D277-281C4F06E7E1}"/>
              </a:ext>
            </a:extLst>
          </p:cNvPr>
          <p:cNvSpPr>
            <a:spLocks noGrp="1"/>
          </p:cNvSpPr>
          <p:nvPr>
            <p:ph idx="1"/>
          </p:nvPr>
        </p:nvSpPr>
        <p:spPr>
          <a:xfrm>
            <a:off x="838200" y="1929384"/>
            <a:ext cx="10515600" cy="4251960"/>
          </a:xfrm>
        </p:spPr>
        <p:txBody>
          <a:bodyPr>
            <a:noAutofit/>
          </a:bodyPr>
          <a:lstStyle/>
          <a:p>
            <a:r>
              <a:rPr lang="it-IT" sz="3600" spc="-1">
                <a:solidFill>
                  <a:schemeClr val="dk1"/>
                </a:solidFill>
                <a:latin typeface="Calibri"/>
              </a:rPr>
              <a:t>Alla fine di questo sprint le scocciature non sono ancora collegate ai desiderata</a:t>
            </a:r>
          </a:p>
          <a:p>
            <a:r>
              <a:rPr lang="it-IT" sz="3600" spc="-1">
                <a:solidFill>
                  <a:schemeClr val="dk1"/>
                </a:solidFill>
                <a:latin typeface="Calibri"/>
              </a:rPr>
              <a:t>Vengono schedulati anche gli utenti che non sono Medici</a:t>
            </a:r>
          </a:p>
          <a:p>
            <a:r>
              <a:rPr lang="it-IT" sz="3600" spc="-1">
                <a:solidFill>
                  <a:schemeClr val="dk1"/>
                </a:solidFill>
                <a:latin typeface="Calibri"/>
              </a:rPr>
              <a:t>Le scocciature delle festività sono riferite solo all’anno corrente</a:t>
            </a:r>
          </a:p>
          <a:p>
            <a:endParaRPr lang="it-IT" sz="3600" spc="-1">
              <a:solidFill>
                <a:schemeClr val="dk1"/>
              </a:solidFill>
              <a:latin typeface="Calibri"/>
            </a:endParaRPr>
          </a:p>
          <a:p>
            <a:endParaRPr lang="it-IT"/>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390490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C035A-F54E-9809-B937-0CF14054158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D099BD-EA4D-2238-4DA2-983BDF9D9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6A812-BC1F-5348-3A5E-F1C5F64EFBA3}"/>
              </a:ext>
            </a:extLst>
          </p:cNvPr>
          <p:cNvSpPr>
            <a:spLocks noGrp="1"/>
          </p:cNvSpPr>
          <p:nvPr>
            <p:ph type="title"/>
          </p:nvPr>
        </p:nvSpPr>
        <p:spPr>
          <a:xfrm>
            <a:off x="838200" y="365125"/>
            <a:ext cx="10515600" cy="1325563"/>
          </a:xfrm>
        </p:spPr>
        <p:txBody>
          <a:bodyPr>
            <a:normAutofit/>
          </a:bodyPr>
          <a:lstStyle/>
          <a:p>
            <a:r>
              <a:rPr lang="it-IT" sz="5400"/>
              <a:t>Sprint timeline</a:t>
            </a:r>
          </a:p>
        </p:txBody>
      </p:sp>
      <p:sp>
        <p:nvSpPr>
          <p:cNvPr id="18" name="sketch line">
            <a:extLst>
              <a:ext uri="{FF2B5EF4-FFF2-40B4-BE49-F238E27FC236}">
                <a16:creationId xmlns:a16="http://schemas.microsoft.com/office/drawing/2014/main" id="{ABE8BA0F-3421-60BF-8C1D-CD3F6DFF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ccia a destra 6">
            <a:extLst>
              <a:ext uri="{FF2B5EF4-FFF2-40B4-BE49-F238E27FC236}">
                <a16:creationId xmlns:a16="http://schemas.microsoft.com/office/drawing/2014/main" id="{98916909-9F6F-CAC1-8D5D-01A01331971A}"/>
              </a:ext>
            </a:extLst>
          </p:cNvPr>
          <p:cNvSpPr/>
          <p:nvPr/>
        </p:nvSpPr>
        <p:spPr>
          <a:xfrm>
            <a:off x="667512" y="3063300"/>
            <a:ext cx="10853928" cy="1867408"/>
          </a:xfrm>
          <a:prstGeom prst="rightArrow">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e 7">
            <a:extLst>
              <a:ext uri="{FF2B5EF4-FFF2-40B4-BE49-F238E27FC236}">
                <a16:creationId xmlns:a16="http://schemas.microsoft.com/office/drawing/2014/main" id="{C094F3B1-277A-ADA9-BBEF-970D4FA95084}"/>
              </a:ext>
            </a:extLst>
          </p:cNvPr>
          <p:cNvSpPr/>
          <p:nvPr/>
        </p:nvSpPr>
        <p:spPr>
          <a:xfrm>
            <a:off x="1183640"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e 8">
            <a:extLst>
              <a:ext uri="{FF2B5EF4-FFF2-40B4-BE49-F238E27FC236}">
                <a16:creationId xmlns:a16="http://schemas.microsoft.com/office/drawing/2014/main" id="{B3995486-72D6-80E7-7BE0-F3328BBE08DD}"/>
              </a:ext>
            </a:extLst>
          </p:cNvPr>
          <p:cNvSpPr/>
          <p:nvPr/>
        </p:nvSpPr>
        <p:spPr>
          <a:xfrm>
            <a:off x="2201672"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e 9">
            <a:extLst>
              <a:ext uri="{FF2B5EF4-FFF2-40B4-BE49-F238E27FC236}">
                <a16:creationId xmlns:a16="http://schemas.microsoft.com/office/drawing/2014/main" id="{736961DD-5C00-73DF-8161-F5B56D8E73C9}"/>
              </a:ext>
            </a:extLst>
          </p:cNvPr>
          <p:cNvSpPr/>
          <p:nvPr/>
        </p:nvSpPr>
        <p:spPr>
          <a:xfrm>
            <a:off x="3219704"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e 10">
            <a:extLst>
              <a:ext uri="{FF2B5EF4-FFF2-40B4-BE49-F238E27FC236}">
                <a16:creationId xmlns:a16="http://schemas.microsoft.com/office/drawing/2014/main" id="{F71BC97E-A4DA-7E8A-42E5-1B8EFCDC14C7}"/>
              </a:ext>
            </a:extLst>
          </p:cNvPr>
          <p:cNvSpPr/>
          <p:nvPr/>
        </p:nvSpPr>
        <p:spPr>
          <a:xfrm>
            <a:off x="4237736"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e 11">
            <a:extLst>
              <a:ext uri="{FF2B5EF4-FFF2-40B4-BE49-F238E27FC236}">
                <a16:creationId xmlns:a16="http://schemas.microsoft.com/office/drawing/2014/main" id="{14E247A0-09B2-6B7A-DD9B-16B29C180DBE}"/>
              </a:ext>
            </a:extLst>
          </p:cNvPr>
          <p:cNvSpPr/>
          <p:nvPr/>
        </p:nvSpPr>
        <p:spPr>
          <a:xfrm>
            <a:off x="5255768"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e 12">
            <a:extLst>
              <a:ext uri="{FF2B5EF4-FFF2-40B4-BE49-F238E27FC236}">
                <a16:creationId xmlns:a16="http://schemas.microsoft.com/office/drawing/2014/main" id="{E9AE5EE8-2AD7-D0F9-12D7-7A5911A5F316}"/>
              </a:ext>
            </a:extLst>
          </p:cNvPr>
          <p:cNvSpPr/>
          <p:nvPr/>
        </p:nvSpPr>
        <p:spPr>
          <a:xfrm>
            <a:off x="6273800"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e 13">
            <a:extLst>
              <a:ext uri="{FF2B5EF4-FFF2-40B4-BE49-F238E27FC236}">
                <a16:creationId xmlns:a16="http://schemas.microsoft.com/office/drawing/2014/main" id="{B54B35D7-0A3E-CE8B-5723-32573AB0D4F6}"/>
              </a:ext>
            </a:extLst>
          </p:cNvPr>
          <p:cNvSpPr/>
          <p:nvPr/>
        </p:nvSpPr>
        <p:spPr>
          <a:xfrm>
            <a:off x="7291832"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e 14">
            <a:extLst>
              <a:ext uri="{FF2B5EF4-FFF2-40B4-BE49-F238E27FC236}">
                <a16:creationId xmlns:a16="http://schemas.microsoft.com/office/drawing/2014/main" id="{17CBB91D-B6F7-4B58-4455-77D49D710F91}"/>
              </a:ext>
            </a:extLst>
          </p:cNvPr>
          <p:cNvSpPr/>
          <p:nvPr/>
        </p:nvSpPr>
        <p:spPr>
          <a:xfrm>
            <a:off x="8309864" y="3844604"/>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e 16">
            <a:extLst>
              <a:ext uri="{FF2B5EF4-FFF2-40B4-BE49-F238E27FC236}">
                <a16:creationId xmlns:a16="http://schemas.microsoft.com/office/drawing/2014/main" id="{8D2901F8-9072-3CDD-9F72-6D39FE7A560B}"/>
              </a:ext>
            </a:extLst>
          </p:cNvPr>
          <p:cNvSpPr/>
          <p:nvPr/>
        </p:nvSpPr>
        <p:spPr>
          <a:xfrm>
            <a:off x="9327896" y="3838568"/>
            <a:ext cx="350520" cy="3048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asellaDiTesto 18">
            <a:extLst>
              <a:ext uri="{FF2B5EF4-FFF2-40B4-BE49-F238E27FC236}">
                <a16:creationId xmlns:a16="http://schemas.microsoft.com/office/drawing/2014/main" id="{D48CA918-66F2-4AC4-2497-1D21AE01B45F}"/>
              </a:ext>
            </a:extLst>
          </p:cNvPr>
          <p:cNvSpPr txBox="1"/>
          <p:nvPr/>
        </p:nvSpPr>
        <p:spPr>
          <a:xfrm>
            <a:off x="699104" y="2826288"/>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06/11/2023</a:t>
            </a:r>
          </a:p>
        </p:txBody>
      </p:sp>
      <p:pic>
        <p:nvPicPr>
          <p:cNvPr id="21" name="Elemento grafico 20" descr="Coppa">
            <a:extLst>
              <a:ext uri="{FF2B5EF4-FFF2-40B4-BE49-F238E27FC236}">
                <a16:creationId xmlns:a16="http://schemas.microsoft.com/office/drawing/2014/main" id="{62B6A21B-B4BF-B4D7-06BE-EF99BEC201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7199" y="3679559"/>
            <a:ext cx="628281" cy="628281"/>
          </a:xfrm>
          <a:prstGeom prst="rect">
            <a:avLst/>
          </a:prstGeom>
        </p:spPr>
      </p:pic>
      <p:sp>
        <p:nvSpPr>
          <p:cNvPr id="22" name="CasellaDiTesto 21">
            <a:extLst>
              <a:ext uri="{FF2B5EF4-FFF2-40B4-BE49-F238E27FC236}">
                <a16:creationId xmlns:a16="http://schemas.microsoft.com/office/drawing/2014/main" id="{0087244A-F266-22CA-EC29-A73B552E56CD}"/>
              </a:ext>
            </a:extLst>
          </p:cNvPr>
          <p:cNvSpPr txBox="1"/>
          <p:nvPr/>
        </p:nvSpPr>
        <p:spPr>
          <a:xfrm>
            <a:off x="1717136" y="4517092"/>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13/11/2023</a:t>
            </a:r>
          </a:p>
        </p:txBody>
      </p:sp>
      <p:sp>
        <p:nvSpPr>
          <p:cNvPr id="23" name="CasellaDiTesto 22">
            <a:extLst>
              <a:ext uri="{FF2B5EF4-FFF2-40B4-BE49-F238E27FC236}">
                <a16:creationId xmlns:a16="http://schemas.microsoft.com/office/drawing/2014/main" id="{4DD29E9F-96D3-CC78-120E-4D4849BA4FEC}"/>
              </a:ext>
            </a:extLst>
          </p:cNvPr>
          <p:cNvSpPr txBox="1"/>
          <p:nvPr/>
        </p:nvSpPr>
        <p:spPr>
          <a:xfrm>
            <a:off x="2735168" y="2863776"/>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27/11/2023</a:t>
            </a:r>
          </a:p>
        </p:txBody>
      </p:sp>
      <p:sp>
        <p:nvSpPr>
          <p:cNvPr id="24" name="CasellaDiTesto 23">
            <a:extLst>
              <a:ext uri="{FF2B5EF4-FFF2-40B4-BE49-F238E27FC236}">
                <a16:creationId xmlns:a16="http://schemas.microsoft.com/office/drawing/2014/main" id="{32729BFE-9CB1-A012-892B-F414FF03FA04}"/>
              </a:ext>
            </a:extLst>
          </p:cNvPr>
          <p:cNvSpPr txBox="1"/>
          <p:nvPr/>
        </p:nvSpPr>
        <p:spPr>
          <a:xfrm>
            <a:off x="3753200" y="4517091"/>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04/12/2023</a:t>
            </a:r>
          </a:p>
        </p:txBody>
      </p:sp>
      <p:sp>
        <p:nvSpPr>
          <p:cNvPr id="25" name="CasellaDiTesto 24">
            <a:extLst>
              <a:ext uri="{FF2B5EF4-FFF2-40B4-BE49-F238E27FC236}">
                <a16:creationId xmlns:a16="http://schemas.microsoft.com/office/drawing/2014/main" id="{C309DC3D-37C1-1EB1-8061-025137334998}"/>
              </a:ext>
            </a:extLst>
          </p:cNvPr>
          <p:cNvSpPr txBox="1"/>
          <p:nvPr/>
        </p:nvSpPr>
        <p:spPr>
          <a:xfrm>
            <a:off x="4771232" y="2868681"/>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11/12/2023</a:t>
            </a:r>
          </a:p>
        </p:txBody>
      </p:sp>
      <p:sp>
        <p:nvSpPr>
          <p:cNvPr id="26" name="CasellaDiTesto 25">
            <a:extLst>
              <a:ext uri="{FF2B5EF4-FFF2-40B4-BE49-F238E27FC236}">
                <a16:creationId xmlns:a16="http://schemas.microsoft.com/office/drawing/2014/main" id="{D82FC797-7F61-B177-199E-28F669EA0A8A}"/>
              </a:ext>
            </a:extLst>
          </p:cNvPr>
          <p:cNvSpPr txBox="1"/>
          <p:nvPr/>
        </p:nvSpPr>
        <p:spPr>
          <a:xfrm>
            <a:off x="5789264" y="4513010"/>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18/12/2023</a:t>
            </a:r>
          </a:p>
        </p:txBody>
      </p:sp>
      <p:sp>
        <p:nvSpPr>
          <p:cNvPr id="27" name="CasellaDiTesto 26">
            <a:extLst>
              <a:ext uri="{FF2B5EF4-FFF2-40B4-BE49-F238E27FC236}">
                <a16:creationId xmlns:a16="http://schemas.microsoft.com/office/drawing/2014/main" id="{5BB6D53B-3DB3-C042-B68F-16436FA7B396}"/>
              </a:ext>
            </a:extLst>
          </p:cNvPr>
          <p:cNvSpPr txBox="1"/>
          <p:nvPr/>
        </p:nvSpPr>
        <p:spPr>
          <a:xfrm>
            <a:off x="6848505" y="2859694"/>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08/01/2024</a:t>
            </a:r>
          </a:p>
        </p:txBody>
      </p:sp>
      <p:sp>
        <p:nvSpPr>
          <p:cNvPr id="28" name="CasellaDiTesto 27">
            <a:extLst>
              <a:ext uri="{FF2B5EF4-FFF2-40B4-BE49-F238E27FC236}">
                <a16:creationId xmlns:a16="http://schemas.microsoft.com/office/drawing/2014/main" id="{9E850D29-D3F7-9471-20A5-A6D334D37FE2}"/>
              </a:ext>
            </a:extLst>
          </p:cNvPr>
          <p:cNvSpPr txBox="1"/>
          <p:nvPr/>
        </p:nvSpPr>
        <p:spPr>
          <a:xfrm>
            <a:off x="7825328" y="4514039"/>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15/01/2024</a:t>
            </a:r>
          </a:p>
        </p:txBody>
      </p:sp>
      <p:sp>
        <p:nvSpPr>
          <p:cNvPr id="29" name="CasellaDiTesto 28">
            <a:extLst>
              <a:ext uri="{FF2B5EF4-FFF2-40B4-BE49-F238E27FC236}">
                <a16:creationId xmlns:a16="http://schemas.microsoft.com/office/drawing/2014/main" id="{7D68785F-F5B0-6054-C50B-93DF04429EC1}"/>
              </a:ext>
            </a:extLst>
          </p:cNvPr>
          <p:cNvSpPr txBox="1"/>
          <p:nvPr/>
        </p:nvSpPr>
        <p:spPr>
          <a:xfrm>
            <a:off x="8884569" y="2859694"/>
            <a:ext cx="131959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Sprint 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29/01/2024</a:t>
            </a:r>
          </a:p>
        </p:txBody>
      </p:sp>
      <p:sp>
        <p:nvSpPr>
          <p:cNvPr id="30" name="CasellaDiTesto 29">
            <a:extLst>
              <a:ext uri="{FF2B5EF4-FFF2-40B4-BE49-F238E27FC236}">
                <a16:creationId xmlns:a16="http://schemas.microsoft.com/office/drawing/2014/main" id="{2BDD1A6B-2934-9C2F-2028-CD58F10976AA}"/>
              </a:ext>
            </a:extLst>
          </p:cNvPr>
          <p:cNvSpPr txBox="1"/>
          <p:nvPr/>
        </p:nvSpPr>
        <p:spPr>
          <a:xfrm>
            <a:off x="9727825" y="4946604"/>
            <a:ext cx="176631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err="1">
                <a:ln>
                  <a:noFill/>
                </a:ln>
                <a:solidFill>
                  <a:prstClr val="black"/>
                </a:solidFill>
                <a:effectLst/>
                <a:uLnTx/>
                <a:uFillTx/>
                <a:latin typeface="Calibri" panose="020F0502020204030204"/>
                <a:ea typeface="+mn-ea"/>
                <a:cs typeface="+mn-cs"/>
              </a:rPr>
              <a:t>Presentaz</a:t>
            </a: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 finale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26/02/2024</a:t>
            </a:r>
          </a:p>
        </p:txBody>
      </p:sp>
    </p:spTree>
    <p:extLst>
      <p:ext uri="{BB962C8B-B14F-4D97-AF65-F5344CB8AC3E}">
        <p14:creationId xmlns:p14="http://schemas.microsoft.com/office/powerpoint/2010/main" val="411635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34E68AE1-8BD5-C53B-5F40-DEC9E4BD7AB3}"/>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AAB2688E-9B38-8834-9C84-B2509FFC3A89}"/>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CEDA14ED-4790-0EDD-8415-99935F0B764C}"/>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a:t>
            </a:r>
            <a:r>
              <a:rPr lang="en-US" sz="7200" spc="-1">
                <a:solidFill>
                  <a:srgbClr val="000000"/>
                </a:solidFill>
                <a:latin typeface="Calibri" panose="020F0502020204030204" pitchFamily="34" charset="0"/>
              </a:rPr>
              <a:t>7</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98EECD7D-C2F5-D9A3-8544-D894B82FDCD7}"/>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2AF29CB3-467A-844F-9A74-8D3637954AE3}"/>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marR="0" lvl="0" indent="0" algn="ctr" defTabSz="1105875" rtl="0" eaLnBrk="1" fontAlgn="auto" latinLnBrk="0" hangingPunct="1">
              <a:lnSpc>
                <a:spcPct val="90000"/>
              </a:lnSpc>
              <a:spcBef>
                <a:spcPts val="1211"/>
              </a:spcBef>
              <a:spcAft>
                <a:spcPts val="0"/>
              </a:spcAft>
              <a:buClrTx/>
              <a:buSzTx/>
              <a:buFontTx/>
              <a:buNone/>
              <a:tabLst>
                <a:tab pos="0" algn="l"/>
              </a:tabLst>
              <a:defRPr/>
            </a:pPr>
            <a:r>
              <a:rPr lang="it-IT" sz="3386" spc="-1">
                <a:solidFill>
                  <a:srgbClr val="000000"/>
                </a:solidFill>
                <a:latin typeface="Calibri" panose="020F0502020204030204"/>
                <a:ea typeface="DejaVu Sans"/>
              </a:rPr>
              <a:t>29</a:t>
            </a:r>
            <a:r>
              <a:rPr kumimoji="0" lang="it-IT" sz="3386" b="0" i="0" u="none" strike="noStrike" kern="1200" cap="none" spc="-1" normalizeH="0" baseline="0" noProof="0">
                <a:ln>
                  <a:noFill/>
                </a:ln>
                <a:solidFill>
                  <a:srgbClr val="000000"/>
                </a:solidFill>
                <a:effectLst/>
                <a:uLnTx/>
                <a:uFillTx/>
                <a:latin typeface="Calibri" panose="020F0502020204030204"/>
                <a:ea typeface="DejaVu Sans"/>
                <a:cs typeface="+mn-cs"/>
              </a:rPr>
              <a:t>/01/2024 – 26/02/2024</a:t>
            </a:r>
            <a:endParaRPr kumimoji="0" lang="it-IT" sz="3386" b="0" i="0" u="none" strike="noStrike" kern="1200" cap="none" spc="-1"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07103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D675EB-722B-0B84-C54B-DF2E5B727C9F}"/>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23342F-D162-5932-ADCE-395B9952049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Prospettiva generale</a:t>
            </a:r>
          </a:p>
        </p:txBody>
      </p:sp>
      <p:graphicFrame>
        <p:nvGraphicFramePr>
          <p:cNvPr id="20" name="Content Placeholder 2">
            <a:extLst>
              <a:ext uri="{FF2B5EF4-FFF2-40B4-BE49-F238E27FC236}">
                <a16:creationId xmlns:a16="http://schemas.microsoft.com/office/drawing/2014/main" id="{77F1B1E3-21EC-E19C-FB30-F17A1C20F51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ketch line">
            <a:extLst>
              <a:ext uri="{FF2B5EF4-FFF2-40B4-BE49-F238E27FC236}">
                <a16:creationId xmlns:a16="http://schemas.microsoft.com/office/drawing/2014/main" id="{BE992C9A-C44F-2E9C-932F-0E1886D9D5B5}"/>
              </a:ext>
            </a:extLst>
          </p:cNvPr>
          <p:cNvSpPr/>
          <p:nvPr/>
        </p:nvSpPr>
        <p:spPr>
          <a:xfrm>
            <a:off x="838080" y="1717426"/>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white"/>
              </a:solidFill>
              <a:effectLst/>
              <a:uLnTx/>
              <a:uFillTx/>
              <a:latin typeface="Calibri"/>
              <a:ea typeface="DejaVu Sans"/>
              <a:cs typeface="+mn-cs"/>
            </a:endParaRPr>
          </a:p>
        </p:txBody>
      </p:sp>
    </p:spTree>
    <p:extLst>
      <p:ext uri="{BB962C8B-B14F-4D97-AF65-F5344CB8AC3E}">
        <p14:creationId xmlns:p14="http://schemas.microsoft.com/office/powerpoint/2010/main" val="3610437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rmAutofit/>
          </a:bodyPr>
          <a:lstStyle/>
          <a:p>
            <a:pPr indent="0">
              <a:lnSpc>
                <a:spcPct val="90000"/>
              </a:lnSpc>
              <a:buNone/>
              <a:tabLst>
                <a:tab pos="0" algn="l"/>
              </a:tabLst>
            </a:pPr>
            <a:r>
              <a:rPr lang="en-US" sz="5400" b="0" strike="noStrike" spc="-1">
                <a:solidFill>
                  <a:srgbClr val="000000"/>
                </a:solidFill>
                <a:latin typeface="Calibri Light"/>
                <a:ea typeface="DejaVu Sans"/>
              </a:rPr>
              <a:t>Outline</a:t>
            </a:r>
            <a:endParaRPr lang="en-US" sz="5400" b="0" strike="noStrike" spc="-1">
              <a:solidFill>
                <a:srgbClr val="000000"/>
              </a:solidFill>
              <a:latin typeface="Calibri" panose="020F0502020204030204" pitchFamily="34" charset="0"/>
            </a:endParaRPr>
          </a:p>
        </p:txBody>
      </p:sp>
      <p:sp>
        <p:nvSpPr>
          <p:cNvPr id="90" name="sketch line"/>
          <p:cNvSpPr/>
          <p:nvPr/>
        </p:nvSpPr>
        <p:spPr>
          <a:xfrm>
            <a:off x="838080" y="1865160"/>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white"/>
              </a:solidFill>
              <a:effectLst/>
              <a:uLnTx/>
              <a:uFillTx/>
              <a:latin typeface="Calibri"/>
              <a:ea typeface="DejaVu Sans"/>
              <a:cs typeface="+mn-cs"/>
            </a:endParaRPr>
          </a:p>
        </p:txBody>
      </p:sp>
      <p:graphicFrame>
        <p:nvGraphicFramePr>
          <p:cNvPr id="2" name="Diagram1"/>
          <p:cNvGraphicFramePr/>
          <p:nvPr/>
        </p:nvGraphicFramePr>
        <p:xfrm>
          <a:off x="838080" y="2228040"/>
          <a:ext cx="10514520" cy="394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6F1BE9-17A2-EDB4-C7C0-DEDD7ABF5FE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C23FFE-735D-43AB-EEB8-05F32EEFF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18288E-808C-AA71-725F-03CD1D6B0F19}"/>
              </a:ext>
            </a:extLst>
          </p:cNvPr>
          <p:cNvSpPr>
            <a:spLocks noGrp="1"/>
          </p:cNvSpPr>
          <p:nvPr>
            <p:ph type="title"/>
          </p:nvPr>
        </p:nvSpPr>
        <p:spPr>
          <a:xfrm>
            <a:off x="838200" y="365125"/>
            <a:ext cx="10515600" cy="1325563"/>
          </a:xfrm>
        </p:spPr>
        <p:txBody>
          <a:bodyPr>
            <a:normAutofit/>
          </a:bodyPr>
          <a:lstStyle/>
          <a:p>
            <a:r>
              <a:rPr lang="it-IT" sz="5400" err="1"/>
              <a:t>Frontend</a:t>
            </a:r>
            <a:r>
              <a:rPr lang="it-IT" sz="5400"/>
              <a:t>: eccezioni del </a:t>
            </a:r>
            <a:r>
              <a:rPr lang="it-IT" sz="5400" err="1"/>
              <a:t>fetching</a:t>
            </a:r>
            <a:endParaRPr lang="it-IT" sz="5400"/>
          </a:p>
        </p:txBody>
      </p:sp>
      <p:sp>
        <p:nvSpPr>
          <p:cNvPr id="18" name="sketch line">
            <a:extLst>
              <a:ext uri="{FF2B5EF4-FFF2-40B4-BE49-F238E27FC236}">
                <a16:creationId xmlns:a16="http://schemas.microsoft.com/office/drawing/2014/main" id="{B439EBAA-532D-4F57-E058-92A19626B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1BE4DBC3-FCE3-2789-ACCB-395DB4E5B5EB}"/>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9958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6F91C-8673-CFA5-B9E8-93DE343CD33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DEEA9B-F7CF-F515-B9CF-1A2B666CE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F07E44-765C-E40D-1E2B-07A64C7E06A8}"/>
              </a:ext>
            </a:extLst>
          </p:cNvPr>
          <p:cNvSpPr>
            <a:spLocks noGrp="1"/>
          </p:cNvSpPr>
          <p:nvPr>
            <p:ph type="title"/>
          </p:nvPr>
        </p:nvSpPr>
        <p:spPr>
          <a:xfrm>
            <a:off x="838200" y="365125"/>
            <a:ext cx="10515600" cy="1325563"/>
          </a:xfrm>
        </p:spPr>
        <p:txBody>
          <a:bodyPr>
            <a:normAutofit/>
          </a:bodyPr>
          <a:lstStyle/>
          <a:p>
            <a:r>
              <a:rPr lang="it-IT" sz="5400"/>
              <a:t>Modifica profilo utente (1)</a:t>
            </a:r>
          </a:p>
        </p:txBody>
      </p:sp>
      <p:sp>
        <p:nvSpPr>
          <p:cNvPr id="18" name="sketch line">
            <a:extLst>
              <a:ext uri="{FF2B5EF4-FFF2-40B4-BE49-F238E27FC236}">
                <a16:creationId xmlns:a16="http://schemas.microsoft.com/office/drawing/2014/main" id="{50493A02-332B-51C1-6BDB-B96A6E70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0471FD3D-2EE2-20E9-2E96-1B29FE73CE45}"/>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8489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F2DF47-65AE-0899-CD55-0730FDFF8BE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30B873-8DA6-035B-94D1-CF653A141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BEB4D7-D79B-957E-3C5F-37084DEF5EF2}"/>
              </a:ext>
            </a:extLst>
          </p:cNvPr>
          <p:cNvSpPr>
            <a:spLocks noGrp="1"/>
          </p:cNvSpPr>
          <p:nvPr>
            <p:ph type="title"/>
          </p:nvPr>
        </p:nvSpPr>
        <p:spPr>
          <a:xfrm>
            <a:off x="838200" y="365125"/>
            <a:ext cx="10515600" cy="1325563"/>
          </a:xfrm>
        </p:spPr>
        <p:txBody>
          <a:bodyPr>
            <a:normAutofit/>
          </a:bodyPr>
          <a:lstStyle/>
          <a:p>
            <a:r>
              <a:rPr lang="it-IT" sz="5400"/>
              <a:t>Modifica profilo utente (2)</a:t>
            </a:r>
          </a:p>
        </p:txBody>
      </p:sp>
      <p:sp>
        <p:nvSpPr>
          <p:cNvPr id="18" name="sketch line">
            <a:extLst>
              <a:ext uri="{FF2B5EF4-FFF2-40B4-BE49-F238E27FC236}">
                <a16:creationId xmlns:a16="http://schemas.microsoft.com/office/drawing/2014/main" id="{0E38646A-5841-8368-4676-76449341C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B3555BA6-3BC3-7B6D-CA45-254694E8600B}"/>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999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C035A-F54E-9809-B937-0CF14054158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D099BD-EA4D-2238-4DA2-983BDF9D9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6A812-BC1F-5348-3A5E-F1C5F64EFBA3}"/>
              </a:ext>
            </a:extLst>
          </p:cNvPr>
          <p:cNvSpPr>
            <a:spLocks noGrp="1"/>
          </p:cNvSpPr>
          <p:nvPr>
            <p:ph type="title"/>
          </p:nvPr>
        </p:nvSpPr>
        <p:spPr>
          <a:xfrm>
            <a:off x="838200" y="365125"/>
            <a:ext cx="10515600" cy="1325563"/>
          </a:xfrm>
        </p:spPr>
        <p:txBody>
          <a:bodyPr>
            <a:normAutofit/>
          </a:bodyPr>
          <a:lstStyle/>
          <a:p>
            <a:r>
              <a:rPr lang="it-IT" sz="5400"/>
              <a:t>Modifica profilo utente (3)</a:t>
            </a:r>
          </a:p>
        </p:txBody>
      </p:sp>
      <p:sp>
        <p:nvSpPr>
          <p:cNvPr id="18" name="sketch line">
            <a:extLst>
              <a:ext uri="{FF2B5EF4-FFF2-40B4-BE49-F238E27FC236}">
                <a16:creationId xmlns:a16="http://schemas.microsoft.com/office/drawing/2014/main" id="{ABE8BA0F-3421-60BF-8C1D-CD3F6DFF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BD43395B-AEEC-0A11-00E4-07D1F6045BAB}"/>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3179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7B4D2A-E709-7903-36CE-A95107FB9BAB}"/>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804D75-5661-D758-5D17-19560230D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7E513F-EDF8-3AD6-83AA-1AE77E825324}"/>
              </a:ext>
            </a:extLst>
          </p:cNvPr>
          <p:cNvSpPr>
            <a:spLocks noGrp="1"/>
          </p:cNvSpPr>
          <p:nvPr>
            <p:ph type="title"/>
          </p:nvPr>
        </p:nvSpPr>
        <p:spPr>
          <a:xfrm>
            <a:off x="838200" y="365125"/>
            <a:ext cx="10515600" cy="1325563"/>
          </a:xfrm>
        </p:spPr>
        <p:txBody>
          <a:bodyPr>
            <a:normAutofit/>
          </a:bodyPr>
          <a:lstStyle/>
          <a:p>
            <a:r>
              <a:rPr lang="it-IT" sz="5400"/>
              <a:t>Bug Fixing</a:t>
            </a:r>
          </a:p>
        </p:txBody>
      </p:sp>
      <p:sp>
        <p:nvSpPr>
          <p:cNvPr id="18" name="sketch line">
            <a:extLst>
              <a:ext uri="{FF2B5EF4-FFF2-40B4-BE49-F238E27FC236}">
                <a16:creationId xmlns:a16="http://schemas.microsoft.com/office/drawing/2014/main" id="{4843D392-2F66-CCC4-024C-557499FBD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D1EEC370-77C3-FDE4-2C4C-F615DF938F08}"/>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768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A5D980-E848-80BF-9966-7BFC05EBB5EE}"/>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BA6C9-1F58-9F9F-BA1F-686191FEE7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Bug Fixing: test sui vincoli</a:t>
            </a:r>
          </a:p>
        </p:txBody>
      </p:sp>
      <p:graphicFrame>
        <p:nvGraphicFramePr>
          <p:cNvPr id="20" name="Content Placeholder 2">
            <a:extLst>
              <a:ext uri="{FF2B5EF4-FFF2-40B4-BE49-F238E27FC236}">
                <a16:creationId xmlns:a16="http://schemas.microsoft.com/office/drawing/2014/main" id="{39A513AD-F3B5-B45F-02AD-67200781337F}"/>
              </a:ext>
            </a:extLst>
          </p:cNvPr>
          <p:cNvGraphicFramePr>
            <a:graphicFrameLocks noGrp="1"/>
          </p:cNvGraphicFramePr>
          <p:nvPr>
            <p:ph idx="1"/>
          </p:nvPr>
        </p:nvGraphicFramePr>
        <p:xfrm>
          <a:off x="838200" y="3883741"/>
          <a:ext cx="10515600" cy="2293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ketch line">
            <a:extLst>
              <a:ext uri="{FF2B5EF4-FFF2-40B4-BE49-F238E27FC236}">
                <a16:creationId xmlns:a16="http://schemas.microsoft.com/office/drawing/2014/main" id="{A1754DB0-4B6C-171A-C4EA-0ACC59B245FB}"/>
              </a:ext>
            </a:extLst>
          </p:cNvPr>
          <p:cNvSpPr/>
          <p:nvPr/>
        </p:nvSpPr>
        <p:spPr>
          <a:xfrm>
            <a:off x="884460" y="153086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white"/>
              </a:solidFill>
              <a:effectLst/>
              <a:uLnTx/>
              <a:uFillTx/>
              <a:latin typeface="Calibri"/>
              <a:ea typeface="DejaVu Sans"/>
              <a:cs typeface="+mn-cs"/>
            </a:endParaRPr>
          </a:p>
        </p:txBody>
      </p:sp>
      <p:grpSp>
        <p:nvGrpSpPr>
          <p:cNvPr id="6" name="Gruppo 5">
            <a:extLst>
              <a:ext uri="{FF2B5EF4-FFF2-40B4-BE49-F238E27FC236}">
                <a16:creationId xmlns:a16="http://schemas.microsoft.com/office/drawing/2014/main" id="{86768431-E9D2-15BF-C894-B2ACDFCCFE8A}"/>
              </a:ext>
            </a:extLst>
          </p:cNvPr>
          <p:cNvGrpSpPr/>
          <p:nvPr/>
        </p:nvGrpSpPr>
        <p:grpSpPr>
          <a:xfrm>
            <a:off x="910713" y="1646593"/>
            <a:ext cx="10370574" cy="2094603"/>
            <a:chOff x="4719486" y="149442"/>
            <a:chExt cx="2628900" cy="2650147"/>
          </a:xfrm>
        </p:grpSpPr>
        <p:sp>
          <p:nvSpPr>
            <p:cNvPr id="7" name="Callout: freccia in su 6">
              <a:extLst>
                <a:ext uri="{FF2B5EF4-FFF2-40B4-BE49-F238E27FC236}">
                  <a16:creationId xmlns:a16="http://schemas.microsoft.com/office/drawing/2014/main" id="{6628D4E4-7A8F-C252-0BF3-CA410AA83902}"/>
                </a:ext>
              </a:extLst>
            </p:cNvPr>
            <p:cNvSpPr/>
            <p:nvPr/>
          </p:nvSpPr>
          <p:spPr>
            <a:xfrm rot="10800000">
              <a:off x="4719486" y="149442"/>
              <a:ext cx="2628900" cy="2650147"/>
            </a:xfrm>
            <a:prstGeom prst="upArrowCallout">
              <a:avLst>
                <a:gd name="adj1" fmla="val 5000"/>
                <a:gd name="adj2" fmla="val 10000"/>
                <a:gd name="adj3" fmla="val 15000"/>
                <a:gd name="adj4" fmla="val 64977"/>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llout: freccia in su 4">
              <a:extLst>
                <a:ext uri="{FF2B5EF4-FFF2-40B4-BE49-F238E27FC236}">
                  <a16:creationId xmlns:a16="http://schemas.microsoft.com/office/drawing/2014/main" id="{D4E3F765-8587-34E4-95B2-ADBB402C9BFC}"/>
                </a:ext>
              </a:extLst>
            </p:cNvPr>
            <p:cNvSpPr txBox="1"/>
            <p:nvPr/>
          </p:nvSpPr>
          <p:spPr>
            <a:xfrm rot="21600000">
              <a:off x="4719486" y="149442"/>
              <a:ext cx="2628900" cy="11192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6967" tIns="92456" rIns="186967" bIns="9245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b="1"/>
              </a:pPr>
              <a:r>
                <a:rPr kumimoji="0" lang="it-IT" sz="1800" b="1" i="0" u="none" strike="noStrike" kern="1200" cap="none" spc="0" normalizeH="0" baseline="0" noProof="0">
                  <a:ln>
                    <a:noFill/>
                  </a:ln>
                  <a:solidFill>
                    <a:prstClr val="white"/>
                  </a:solidFill>
                  <a:effectLst/>
                  <a:uLnTx/>
                  <a:uFillTx/>
                  <a:latin typeface="Calibri" panose="020F0502020204030204"/>
                  <a:ea typeface="+mn-ea"/>
                  <a:cs typeface="+mn-cs"/>
                </a:rPr>
                <a:t>Sono stati introdotti dei per verificare se gli </a:t>
              </a:r>
              <a:r>
                <a:rPr kumimoji="0" lang="it-IT" sz="1800" b="1" i="0" u="none" strike="noStrike" kern="1200" cap="none" spc="0" normalizeH="0" baseline="0" noProof="0" err="1">
                  <a:ln>
                    <a:noFill/>
                  </a:ln>
                  <a:solidFill>
                    <a:prstClr val="white"/>
                  </a:solidFill>
                  <a:effectLst/>
                  <a:uLnTx/>
                  <a:uFillTx/>
                  <a:latin typeface="Calibri" panose="020F0502020204030204"/>
                  <a:ea typeface="+mn-ea"/>
                  <a:cs typeface="+mn-cs"/>
                </a:rPr>
                <a:t>scheduler</a:t>
              </a:r>
              <a:r>
                <a:rPr kumimoji="0" lang="it-IT" sz="1800" b="1" i="0" u="none" strike="noStrike" kern="1200" cap="none" spc="0" normalizeH="0" baseline="0" noProof="0">
                  <a:ln>
                    <a:noFill/>
                  </a:ln>
                  <a:solidFill>
                    <a:prstClr val="white"/>
                  </a:solidFill>
                  <a:effectLst/>
                  <a:uLnTx/>
                  <a:uFillTx/>
                  <a:latin typeface="Calibri" panose="020F0502020204030204"/>
                  <a:ea typeface="+mn-ea"/>
                  <a:cs typeface="+mn-cs"/>
                </a:rPr>
                <a:t> creati rispettassero i vincoli imposti con il nuovo algoritmo di schedulazione.</a:t>
              </a: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536600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BA3591-A3D7-B6BE-4C5A-82E2512A7917}"/>
              </a:ext>
            </a:extLst>
          </p:cNvPr>
          <p:cNvSpPr>
            <a:spLocks noGrp="1"/>
          </p:cNvSpPr>
          <p:nvPr>
            <p:ph type="title"/>
          </p:nvPr>
        </p:nvSpPr>
        <p:spPr>
          <a:xfrm>
            <a:off x="838200" y="365125"/>
            <a:ext cx="10515600" cy="1325563"/>
          </a:xfrm>
        </p:spPr>
        <p:txBody>
          <a:bodyPr>
            <a:normAutofit/>
          </a:bodyPr>
          <a:lstStyle/>
          <a:p>
            <a:r>
              <a:rPr lang="it-IT" sz="5400"/>
              <a:t>Debugging: </a:t>
            </a:r>
            <a:r>
              <a:rPr lang="it-IT" sz="5400" err="1"/>
              <a:t>Scheduler</a:t>
            </a:r>
            <a:r>
              <a:rPr lang="it-IT" sz="5400"/>
              <a:t> </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0469F3-22E6-E062-94D8-8C41D6180753}"/>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2400"/>
              <a:t>Nello sprint precedente è emerso che, man mano che si creavano schedulazioni, il tempo di creazione cresceva esponenzialmente.</a:t>
            </a:r>
            <a:endParaRPr lang="it-IT" sz="2400">
              <a:cs typeface="Calibri"/>
            </a:endParaRPr>
          </a:p>
          <a:p>
            <a:r>
              <a:rPr lang="it-IT" sz="2400" b="1">
                <a:cs typeface="Calibri"/>
              </a:rPr>
              <a:t>Causa</a:t>
            </a:r>
            <a:r>
              <a:rPr lang="it-IT" sz="2400">
                <a:cs typeface="Calibri"/>
              </a:rPr>
              <a:t>: gestione degli </a:t>
            </a:r>
            <a:r>
              <a:rPr lang="it-IT" sz="2400" u="sng">
                <a:cs typeface="Calibri"/>
              </a:rPr>
              <a:t>snapshot</a:t>
            </a:r>
            <a:r>
              <a:rPr lang="it-IT" sz="2400" b="1" i="1">
                <a:cs typeface="Calibri"/>
              </a:rPr>
              <a:t> </a:t>
            </a:r>
            <a:r>
              <a:rPr lang="it-IT" sz="2400">
                <a:cs typeface="Calibri"/>
              </a:rPr>
              <a:t>delle priorità, che venivano salvati nel database tramite la classe </a:t>
            </a:r>
            <a:r>
              <a:rPr lang="it-IT" sz="2400" err="1">
                <a:cs typeface="Calibri"/>
              </a:rPr>
              <a:t>DoctorUffaPriority</a:t>
            </a:r>
            <a:r>
              <a:rPr lang="it-IT" sz="2400">
                <a:cs typeface="Calibri"/>
              </a:rPr>
              <a:t>:</a:t>
            </a:r>
            <a:endParaRPr lang="en-US" sz="2400">
              <a:cs typeface="Calibri"/>
            </a:endParaRPr>
          </a:p>
          <a:p>
            <a:pPr lvl="1"/>
            <a:r>
              <a:rPr lang="it-IT">
                <a:cs typeface="Calibri"/>
              </a:rPr>
              <a:t>A ogni schedulazione, veniva effettuato uno snapshot completo di tutte le priorità (una per medico), creando nuovi oggetti </a:t>
            </a:r>
            <a:r>
              <a:rPr lang="it-IT" err="1">
                <a:cs typeface="Calibri"/>
              </a:rPr>
              <a:t>DoctorUffaPriority</a:t>
            </a:r>
            <a:r>
              <a:rPr lang="it-IT">
                <a:cs typeface="Calibri"/>
              </a:rPr>
              <a:t>.</a:t>
            </a:r>
            <a:endParaRPr lang="en-US">
              <a:cs typeface="Calibri"/>
            </a:endParaRPr>
          </a:p>
          <a:p>
            <a:pPr lvl="1"/>
            <a:r>
              <a:rPr lang="it-IT">
                <a:cs typeface="Calibri"/>
              </a:rPr>
              <a:t>Di conseguenza, il numero di entry della tabella raddoppiava a ogni schedulazione.</a:t>
            </a:r>
          </a:p>
          <a:p>
            <a:r>
              <a:rPr lang="it-IT" sz="2400" b="1">
                <a:cs typeface="Calibri"/>
              </a:rPr>
              <a:t>Soluzione</a:t>
            </a:r>
            <a:r>
              <a:rPr lang="it-IT" sz="2400">
                <a:cs typeface="Calibri"/>
              </a:rPr>
              <a:t>: definizione della classe </a:t>
            </a:r>
            <a:r>
              <a:rPr lang="it-IT" sz="2400" err="1">
                <a:cs typeface="Calibri"/>
              </a:rPr>
              <a:t>DoctorUffaPrioritySnapshot</a:t>
            </a:r>
            <a:r>
              <a:rPr lang="it-IT" sz="2400">
                <a:cs typeface="Calibri"/>
              </a:rPr>
              <a:t> (dunque di una nuova tabella nel database), che viene aggiornata a ogni nuova schedulazione, mantenendo tante entry quanti sono i medici.</a:t>
            </a:r>
            <a:endParaRPr lang="it-IT" sz="2400"/>
          </a:p>
          <a:p>
            <a:endParaRPr lang="it-IT" sz="3200">
              <a:cs typeface="Calibri" panose="020F0502020204030204"/>
            </a:endParaRPr>
          </a:p>
        </p:txBody>
      </p:sp>
    </p:spTree>
    <p:extLst>
      <p:ext uri="{BB962C8B-B14F-4D97-AF65-F5344CB8AC3E}">
        <p14:creationId xmlns:p14="http://schemas.microsoft.com/office/powerpoint/2010/main" val="6014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7CE64331-183B-F703-BB66-5038B72B2573}"/>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022BD6DB-5C9F-8B5C-5F61-789B17489273}"/>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0F7D2762-132C-E0CF-E873-F4479E9F3397}"/>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b="0" strike="noStrike" spc="-1">
                <a:solidFill>
                  <a:srgbClr val="000000"/>
                </a:solidFill>
                <a:latin typeface="Calibri" panose="020F0502020204030204" pitchFamily="34" charset="0"/>
              </a:rPr>
              <a:t>Sprint 0</a:t>
            </a:r>
          </a:p>
        </p:txBody>
      </p:sp>
      <p:sp>
        <p:nvSpPr>
          <p:cNvPr id="87" name="Rectangle 13">
            <a:extLst>
              <a:ext uri="{FF2B5EF4-FFF2-40B4-BE49-F238E27FC236}">
                <a16:creationId xmlns:a16="http://schemas.microsoft.com/office/drawing/2014/main" id="{E4D45F20-5A13-9E0B-BA30-1B38A541A9CF}"/>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2" name="TextShape 5">
            <a:extLst>
              <a:ext uri="{FF2B5EF4-FFF2-40B4-BE49-F238E27FC236}">
                <a16:creationId xmlns:a16="http://schemas.microsoft.com/office/drawing/2014/main" id="{AB47CFBE-7FE8-F3C2-A3E0-12EE05245BAB}"/>
              </a:ext>
            </a:extLst>
          </p:cNvPr>
          <p:cNvSpPr txBox="1"/>
          <p:nvPr/>
        </p:nvSpPr>
        <p:spPr>
          <a:xfrm>
            <a:off x="1966854" y="5645219"/>
            <a:ext cx="8256231" cy="630439"/>
          </a:xfrm>
          <a:prstGeom prst="rect">
            <a:avLst/>
          </a:prstGeom>
          <a:noFill/>
          <a:ln>
            <a:noFill/>
          </a:ln>
        </p:spPr>
        <p:txBody>
          <a:bodyPr lIns="0" tIns="0" rIns="0" bIns="0" anchor="ctr">
            <a:normAutofit/>
          </a:bodyPr>
          <a:lstStyle/>
          <a:p>
            <a:pPr marL="276469" algn="ctr" defTabSz="1105875">
              <a:lnSpc>
                <a:spcPct val="90000"/>
              </a:lnSpc>
              <a:spcBef>
                <a:spcPts val="1211"/>
              </a:spcBef>
              <a:tabLst>
                <a:tab pos="0" algn="l"/>
              </a:tabLst>
            </a:pPr>
            <a:r>
              <a:rPr lang="it-IT" sz="3386" spc="-1">
                <a:solidFill>
                  <a:srgbClr val="000000"/>
                </a:solidFill>
                <a:ea typeface="DejaVu Sans"/>
              </a:rPr>
              <a:t>6/11/2023 – 13/11/2023</a:t>
            </a:r>
            <a:endParaRPr lang="it-IT" sz="3386" spc="-1">
              <a:solidFill>
                <a:prstClr val="black"/>
              </a:solidFill>
              <a:latin typeface="Calibri" panose="020F0502020204030204" pitchFamily="34" charset="0"/>
            </a:endParaRPr>
          </a:p>
        </p:txBody>
      </p:sp>
    </p:spTree>
    <p:extLst>
      <p:ext uri="{BB962C8B-B14F-4D97-AF65-F5344CB8AC3E}">
        <p14:creationId xmlns:p14="http://schemas.microsoft.com/office/powerpoint/2010/main" val="2123423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FD6485-C388-55FD-F296-D04C4400CEF5}"/>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9553CC5-1108-C178-4A9A-5DE3BF7D1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A01C78-F56D-2D68-916E-3D38027EEEC6}"/>
              </a:ext>
            </a:extLst>
          </p:cNvPr>
          <p:cNvSpPr>
            <a:spLocks noGrp="1"/>
          </p:cNvSpPr>
          <p:nvPr>
            <p:ph type="title"/>
          </p:nvPr>
        </p:nvSpPr>
        <p:spPr>
          <a:xfrm>
            <a:off x="838200" y="365125"/>
            <a:ext cx="10515600" cy="1325563"/>
          </a:xfrm>
        </p:spPr>
        <p:txBody>
          <a:bodyPr>
            <a:normAutofit/>
          </a:bodyPr>
          <a:lstStyle/>
          <a:p>
            <a:pPr>
              <a:lnSpc>
                <a:spcPct val="90000"/>
              </a:lnSpc>
            </a:pPr>
            <a:r>
              <a:rPr lang="it-IT" sz="5400" b="0" strike="noStrike" spc="-1">
                <a:solidFill>
                  <a:srgbClr val="000000"/>
                </a:solidFill>
                <a:latin typeface="Calibri Light"/>
                <a:ea typeface="DejaVu Sans"/>
              </a:rPr>
              <a:t>Analisi dei dati</a:t>
            </a:r>
            <a:endParaRPr lang="it-IT" sz="5400" b="0" strike="noStrike" spc="-1">
              <a:latin typeface="Calibri" panose="020F0502020204030204" pitchFamily="34" charset="0"/>
            </a:endParaRPr>
          </a:p>
        </p:txBody>
      </p:sp>
      <p:sp>
        <p:nvSpPr>
          <p:cNvPr id="18" name="sketch line">
            <a:extLst>
              <a:ext uri="{FF2B5EF4-FFF2-40B4-BE49-F238E27FC236}">
                <a16:creationId xmlns:a16="http://schemas.microsoft.com/office/drawing/2014/main" id="{EA39537D-D789-091A-D134-8789A1960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C4A0514-9AF6-B95D-C95D-74E697CB7742}"/>
              </a:ext>
            </a:extLst>
          </p:cNvPr>
          <p:cNvSpPr>
            <a:spLocks noGrp="1"/>
          </p:cNvSpPr>
          <p:nvPr>
            <p:ph idx="1"/>
          </p:nvPr>
        </p:nvSpPr>
        <p:spPr>
          <a:xfrm>
            <a:off x="838200" y="1929384"/>
            <a:ext cx="10515600" cy="4251960"/>
          </a:xfrm>
        </p:spPr>
        <p:txBody>
          <a:bodyPr vert="horz" lIns="91440" tIns="45720" rIns="91440" bIns="45720" rtlCol="0" anchor="t">
            <a:noAutofit/>
          </a:bodyPr>
          <a:lstStyle/>
          <a:p>
            <a:pPr indent="-226060">
              <a:spcBef>
                <a:spcPts val="1001"/>
              </a:spcBef>
              <a:buClr>
                <a:srgbClr val="000000"/>
              </a:buClr>
              <a:buFont typeface="Arial"/>
              <a:buChar char="•"/>
            </a:pPr>
            <a:r>
              <a:rPr lang="it-IT" sz="3200" spc="-1">
                <a:solidFill>
                  <a:srgbClr val="000000"/>
                </a:solidFill>
                <a:latin typeface="Calibri"/>
                <a:cs typeface="Calibri"/>
              </a:rPr>
              <a:t>Per l'analisi dei dati è stato redatto un report che spiega nel dettaglio quale lavoro è stato svolto. Vedere </a:t>
            </a:r>
            <a:r>
              <a:rPr lang="it-IT" sz="3200" spc="-1">
                <a:solidFill>
                  <a:srgbClr val="000000"/>
                </a:solidFill>
                <a:latin typeface="Calibri"/>
                <a:cs typeface="Calibri"/>
                <a:hlinkClick r:id="rId3"/>
              </a:rPr>
              <a:t>qui</a:t>
            </a:r>
            <a:r>
              <a:rPr lang="it-IT">
                <a:solidFill>
                  <a:srgbClr val="000000"/>
                </a:solidFill>
                <a:latin typeface="Calibri"/>
                <a:cs typeface="Calibri"/>
              </a:rPr>
              <a:t>.</a:t>
            </a:r>
            <a:endParaRPr lang="it-IT"/>
          </a:p>
          <a:p>
            <a:pPr marL="228600" indent="-226060">
              <a:lnSpc>
                <a:spcPct val="90000"/>
              </a:lnSpc>
              <a:spcBef>
                <a:spcPts val="1001"/>
              </a:spcBef>
              <a:buClr>
                <a:srgbClr val="000000"/>
              </a:buClr>
              <a:buFont typeface="Arial"/>
              <a:buChar char="•"/>
            </a:pPr>
            <a:endParaRPr lang="it-IT" sz="3200" spc="-1">
              <a:solidFill>
                <a:srgbClr val="000000"/>
              </a:solidFill>
              <a:latin typeface="Calibri" panose="020F0502020204030204" pitchFamily="34" charset="0"/>
              <a:ea typeface="DejaVu Sans"/>
              <a:cs typeface="Calibri"/>
            </a:endParaRPr>
          </a:p>
          <a:p>
            <a:pPr indent="-226060">
              <a:lnSpc>
                <a:spcPct val="90000"/>
              </a:lnSpc>
              <a:spcBef>
                <a:spcPts val="1001"/>
              </a:spcBef>
              <a:buClr>
                <a:srgbClr val="000000"/>
              </a:buClr>
              <a:buFont typeface="Arial"/>
              <a:buChar char="•"/>
            </a:pPr>
            <a:endParaRPr lang="it-IT" sz="3200" spc="-1">
              <a:solidFill>
                <a:srgbClr val="000000"/>
              </a:solidFill>
              <a:latin typeface="Calibri" panose="020F0502020204030204" pitchFamily="34" charset="0"/>
              <a:ea typeface="DejaVu Sans"/>
              <a:cs typeface="Calibri" panose="020F0502020204030204" pitchFamily="34" charset="0"/>
            </a:endParaRPr>
          </a:p>
          <a:p>
            <a:pPr marL="1905" indent="0">
              <a:spcBef>
                <a:spcPts val="1001"/>
              </a:spcBef>
              <a:buClr>
                <a:srgbClr val="000000"/>
              </a:buClr>
              <a:buNone/>
            </a:pPr>
            <a:endParaRPr lang="it-IT" sz="3200" spc="-1">
              <a:solidFill>
                <a:srgbClr val="000000"/>
              </a:solidFill>
              <a:latin typeface="Calibri" panose="020F0502020204030204" pitchFamily="34" charset="0"/>
              <a:ea typeface="DejaVu Sans"/>
              <a:cs typeface="Calibri" panose="020F0502020204030204" pitchFamily="34" charset="0"/>
            </a:endParaRPr>
          </a:p>
        </p:txBody>
      </p:sp>
    </p:spTree>
    <p:extLst>
      <p:ext uri="{BB962C8B-B14F-4D97-AF65-F5344CB8AC3E}">
        <p14:creationId xmlns:p14="http://schemas.microsoft.com/office/powerpoint/2010/main" val="143796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DCBA8B94-2E29-ED98-7E02-607A33EB9A1A}"/>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7CB9807F-B185-54E8-2000-0FD49A589500}"/>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E74E57B1-D787-FC9F-3028-78B5ACCCB6A4}"/>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algn="ctr">
              <a:tabLst>
                <a:tab pos="0" algn="l"/>
              </a:tabLst>
            </a:pPr>
            <a:r>
              <a:rPr lang="en-US" sz="7200" spc="-1" err="1">
                <a:solidFill>
                  <a:srgbClr val="000000"/>
                </a:solidFill>
                <a:latin typeface="Calibri"/>
                <a:ea typeface="Calibri"/>
                <a:cs typeface="Calibri"/>
              </a:rPr>
              <a:t>Analisi</a:t>
            </a:r>
            <a:r>
              <a:rPr lang="en-US" sz="7200" spc="-1">
                <a:solidFill>
                  <a:srgbClr val="000000"/>
                </a:solidFill>
                <a:latin typeface="Calibri"/>
                <a:ea typeface="Calibri"/>
                <a:cs typeface="Calibri"/>
              </a:rPr>
              <a:t> </a:t>
            </a:r>
            <a:r>
              <a:rPr lang="en-US" sz="7200" spc="-1" err="1">
                <a:solidFill>
                  <a:srgbClr val="000000"/>
                </a:solidFill>
                <a:latin typeface="Calibri"/>
                <a:ea typeface="Calibri"/>
                <a:cs typeface="Calibri"/>
              </a:rPr>
              <a:t>produzione</a:t>
            </a:r>
            <a:r>
              <a:rPr lang="en-US" sz="7200" spc="-1">
                <a:solidFill>
                  <a:srgbClr val="000000"/>
                </a:solidFill>
                <a:latin typeface="Calibri"/>
                <a:ea typeface="Calibri"/>
                <a:cs typeface="Calibri"/>
              </a:rPr>
              <a:t> </a:t>
            </a:r>
            <a:r>
              <a:rPr lang="en-US" sz="7200" i="1" spc="-1">
                <a:solidFill>
                  <a:srgbClr val="000000"/>
                </a:solidFill>
                <a:latin typeface="Calibri"/>
                <a:ea typeface="Calibri"/>
                <a:cs typeface="Calibri"/>
              </a:rPr>
              <a:t>Development Team</a:t>
            </a:r>
            <a:endParaRPr lang="en-US" sz="7200" b="0" i="1" strike="noStrike" spc="-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7" name="Rectangle 13">
            <a:extLst>
              <a:ext uri="{FF2B5EF4-FFF2-40B4-BE49-F238E27FC236}">
                <a16:creationId xmlns:a16="http://schemas.microsoft.com/office/drawing/2014/main" id="{6FF4BB60-9B23-049A-C593-1A35935CF61B}"/>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Tree>
    <p:extLst>
      <p:ext uri="{BB962C8B-B14F-4D97-AF65-F5344CB8AC3E}">
        <p14:creationId xmlns:p14="http://schemas.microsoft.com/office/powerpoint/2010/main" val="2212046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609480" y="-13947"/>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0" i="0" u="none" strike="noStrike" kern="1200" cap="none" spc="-1" normalizeH="0" baseline="0" noProof="0">
                <a:ln>
                  <a:noFill/>
                </a:ln>
                <a:solidFill>
                  <a:prstClr val="black"/>
                </a:solidFill>
                <a:effectLst/>
                <a:uLnTx/>
                <a:uFillTx/>
                <a:latin typeface="Calibri" panose="020F0502020204030204" pitchFamily="34" charset="0"/>
              </a:rPr>
              <a:t>Analisi produzione </a:t>
            </a:r>
            <a:r>
              <a:rPr kumimoji="0" lang="it-IT" sz="4400" b="0" i="1" u="none" strike="noStrike" kern="1200" cap="none" spc="-1" normalizeH="0" baseline="0" noProof="0">
                <a:ln>
                  <a:noFill/>
                </a:ln>
                <a:solidFill>
                  <a:prstClr val="black"/>
                </a:solidFill>
                <a:effectLst/>
                <a:uLnTx/>
                <a:uFillTx/>
                <a:latin typeface="Calibri" panose="020F0502020204030204" pitchFamily="34" charset="0"/>
              </a:rPr>
              <a:t>Development Team</a:t>
            </a:r>
            <a:endParaRPr kumimoji="0" lang="it-IT" sz="1800" b="0" i="1" u="none" strike="noStrike" kern="1200" cap="none" spc="0" normalizeH="0" baseline="0" noProof="0">
              <a:ln>
                <a:noFill/>
              </a:ln>
              <a:solidFill>
                <a:prstClr val="black"/>
              </a:solidFill>
              <a:effectLst/>
              <a:uLnTx/>
              <a:uFillTx/>
              <a:latin typeface="Calibri" panose="020F0502020204030204" pitchFamily="34" charset="0"/>
            </a:endParaRPr>
          </a:p>
        </p:txBody>
      </p:sp>
      <p:sp>
        <p:nvSpPr>
          <p:cNvPr id="7" name="CasellaDiTesto 6">
            <a:extLst>
              <a:ext uri="{FF2B5EF4-FFF2-40B4-BE49-F238E27FC236}">
                <a16:creationId xmlns:a16="http://schemas.microsoft.com/office/drawing/2014/main" id="{D7AC71E1-0CD9-FFDF-EDDB-F7626A63EDF0}"/>
              </a:ext>
            </a:extLst>
          </p:cNvPr>
          <p:cNvSpPr txBox="1"/>
          <p:nvPr/>
        </p:nvSpPr>
        <p:spPr>
          <a:xfrm>
            <a:off x="6143625" y="2160796"/>
            <a:ext cx="53969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a:ln>
                  <a:noFill/>
                </a:ln>
                <a:solidFill>
                  <a:srgbClr val="A5A5A5"/>
                </a:solidFill>
                <a:effectLst/>
                <a:uLnTx/>
                <a:uFillTx/>
                <a:latin typeface="Calibri" panose="020F0502020204030204" pitchFamily="34" charset="0"/>
                <a:cs typeface="Calibri" panose="020F0502020204030204" pitchFamily="34" charset="0"/>
              </a:rPr>
              <a:t>⇨ Diapositive precedenti</a:t>
            </a:r>
          </a:p>
        </p:txBody>
      </p:sp>
      <p:sp>
        <p:nvSpPr>
          <p:cNvPr id="8" name="CasellaDiTesto 7">
            <a:extLst>
              <a:ext uri="{FF2B5EF4-FFF2-40B4-BE49-F238E27FC236}">
                <a16:creationId xmlns:a16="http://schemas.microsoft.com/office/drawing/2014/main" id="{F2B08F76-AD40-D815-5914-94625D5085CD}"/>
              </a:ext>
            </a:extLst>
          </p:cNvPr>
          <p:cNvSpPr txBox="1"/>
          <p:nvPr/>
        </p:nvSpPr>
        <p:spPr>
          <a:xfrm>
            <a:off x="6143624" y="2807776"/>
            <a:ext cx="53969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a:t>
            </a:r>
            <a:r>
              <a:rPr kumimoji="0" lang="it-IT" sz="2400" b="0" i="1"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Time tracking</a:t>
            </a:r>
            <a:r>
              <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del team</a:t>
            </a:r>
          </a:p>
        </p:txBody>
      </p:sp>
      <p:sp>
        <p:nvSpPr>
          <p:cNvPr id="9" name="CasellaDiTesto 8">
            <a:extLst>
              <a:ext uri="{FF2B5EF4-FFF2-40B4-BE49-F238E27FC236}">
                <a16:creationId xmlns:a16="http://schemas.microsoft.com/office/drawing/2014/main" id="{835E1C5A-FDEC-68E0-E756-3132D410A3D4}"/>
              </a:ext>
            </a:extLst>
          </p:cNvPr>
          <p:cNvSpPr txBox="1"/>
          <p:nvPr/>
        </p:nvSpPr>
        <p:spPr>
          <a:xfrm>
            <a:off x="6143625" y="3584154"/>
            <a:ext cx="53969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a:ln>
                  <a:noFill/>
                </a:ln>
                <a:solidFill>
                  <a:prstClr val="black"/>
                </a:solidFill>
                <a:effectLst/>
                <a:uLnTx/>
                <a:uFillTx/>
                <a:latin typeface="Calibri"/>
                <a:ea typeface="Calibri"/>
                <a:cs typeface="Calibri"/>
              </a:rPr>
              <a:t>⇨ Analisi critica </a:t>
            </a:r>
            <a:r>
              <a:rPr kumimoji="0" lang="it-IT" sz="2400" b="0" i="1" u="none" strike="noStrike" kern="1200" cap="none" spc="0" normalizeH="0" baseline="0" noProof="0">
                <a:ln>
                  <a:noFill/>
                </a:ln>
                <a:solidFill>
                  <a:prstClr val="black"/>
                </a:solidFill>
                <a:effectLst/>
                <a:uLnTx/>
                <a:uFillTx/>
                <a:latin typeface="Calibri"/>
                <a:ea typeface="Calibri"/>
                <a:cs typeface="Calibri"/>
              </a:rPr>
              <a:t>time tracking</a:t>
            </a:r>
            <a:endParaRPr kumimoji="0" lang="it-IT" sz="2400" b="0" i="0" u="none" strike="noStrike" kern="1200" cap="none" spc="0" normalizeH="0" baseline="0" noProof="0">
              <a:ln>
                <a:noFill/>
              </a:ln>
              <a:solidFill>
                <a:prstClr val="black"/>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a:ln>
                  <a:noFill/>
                </a:ln>
                <a:solidFill>
                  <a:prstClr val="black"/>
                </a:solidFill>
                <a:effectLst/>
                <a:uLnTx/>
                <a:uFillTx/>
                <a:latin typeface="Calibri"/>
                <a:ea typeface="Calibri"/>
                <a:cs typeface="Calibri"/>
              </a:rPr>
              <a:t> per fasi/discipline </a:t>
            </a:r>
            <a:r>
              <a:rPr kumimoji="0" lang="it-IT" sz="2400" b="0" i="1" u="none" strike="noStrike" kern="1200" cap="none" spc="0" normalizeH="0" baseline="0" noProof="0">
                <a:ln>
                  <a:noFill/>
                </a:ln>
                <a:solidFill>
                  <a:prstClr val="black"/>
                </a:solidFill>
                <a:effectLst/>
                <a:uLnTx/>
                <a:uFillTx/>
                <a:latin typeface="Calibri"/>
                <a:ea typeface="Calibri"/>
                <a:cs typeface="Calibri"/>
              </a:rPr>
              <a:t>RUP</a:t>
            </a:r>
          </a:p>
        </p:txBody>
      </p:sp>
      <p:sp>
        <p:nvSpPr>
          <p:cNvPr id="10" name="CasellaDiTesto 9">
            <a:extLst>
              <a:ext uri="{FF2B5EF4-FFF2-40B4-BE49-F238E27FC236}">
                <a16:creationId xmlns:a16="http://schemas.microsoft.com/office/drawing/2014/main" id="{2AC61D66-3AE7-3BB1-0199-56993AF2CAA3}"/>
              </a:ext>
            </a:extLst>
          </p:cNvPr>
          <p:cNvSpPr txBox="1"/>
          <p:nvPr/>
        </p:nvSpPr>
        <p:spPr>
          <a:xfrm>
            <a:off x="6143624" y="4633701"/>
            <a:ext cx="53969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Analisi critica statistiche </a:t>
            </a:r>
            <a:r>
              <a:rPr kumimoji="0" lang="it-IT" sz="2400" b="0" i="1"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GitHub</a:t>
            </a:r>
            <a:endPar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721A5A82-7D49-26DD-C91D-A6335F494765}"/>
              </a:ext>
            </a:extLst>
          </p:cNvPr>
          <p:cNvSpPr txBox="1"/>
          <p:nvPr/>
        </p:nvSpPr>
        <p:spPr>
          <a:xfrm>
            <a:off x="439707" y="1434739"/>
            <a:ext cx="55631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08585" marR="0" lvl="0" indent="0" algn="l" defTabSz="914400" rtl="0" eaLnBrk="1" fontAlgn="auto" latinLnBrk="0" hangingPunct="1">
              <a:lnSpc>
                <a:spcPct val="100000"/>
              </a:lnSpc>
              <a:spcBef>
                <a:spcPts val="1417"/>
              </a:spcBef>
              <a:spcAft>
                <a:spcPts val="0"/>
              </a:spcAft>
              <a:buClrTx/>
              <a:buSzTx/>
              <a:buFontTx/>
              <a:buNone/>
              <a:tabLst/>
              <a:defRPr/>
            </a:pPr>
            <a:r>
              <a:rPr kumimoji="0" lang="it-IT" sz="2800" b="0" i="1"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Development Team</a:t>
            </a:r>
            <a:r>
              <a:rPr kumimoji="0" lang="it-IT" sz="2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
            </a:r>
          </a:p>
        </p:txBody>
      </p:sp>
      <p:pic>
        <p:nvPicPr>
          <p:cNvPr id="15" name="Immagine 14" descr="Immagine che contiene simbolo, Rettangolo, quadrato, schermata&#10;&#10;Descrizione generata automaticamente">
            <a:extLst>
              <a:ext uri="{FF2B5EF4-FFF2-40B4-BE49-F238E27FC236}">
                <a16:creationId xmlns:a16="http://schemas.microsoft.com/office/drawing/2014/main" id="{71BF2CA4-8CE0-A9B1-AD54-445D14EC007C}"/>
              </a:ext>
            </a:extLst>
          </p:cNvPr>
          <p:cNvPicPr>
            <a:picLocks noChangeAspect="1"/>
          </p:cNvPicPr>
          <p:nvPr/>
        </p:nvPicPr>
        <p:blipFill>
          <a:blip r:embed="rId2"/>
          <a:stretch>
            <a:fillRect/>
          </a:stretch>
        </p:blipFill>
        <p:spPr>
          <a:xfrm>
            <a:off x="10062712" y="1242203"/>
            <a:ext cx="764876" cy="736123"/>
          </a:xfrm>
          <a:prstGeom prst="rect">
            <a:avLst/>
          </a:prstGeom>
        </p:spPr>
      </p:pic>
      <p:pic>
        <p:nvPicPr>
          <p:cNvPr id="16" name="Immagine 15" descr="Immagine che contiene gatto, silhouette, clipart, creatività&#10;&#10;Descrizione generata automaticamente">
            <a:extLst>
              <a:ext uri="{FF2B5EF4-FFF2-40B4-BE49-F238E27FC236}">
                <a16:creationId xmlns:a16="http://schemas.microsoft.com/office/drawing/2014/main" id="{0DAD1B21-D2CC-A959-67AB-1A95D0DD223B}"/>
              </a:ext>
            </a:extLst>
          </p:cNvPr>
          <p:cNvPicPr>
            <a:picLocks noChangeAspect="1"/>
          </p:cNvPicPr>
          <p:nvPr/>
        </p:nvPicPr>
        <p:blipFill>
          <a:blip r:embed="rId3"/>
          <a:stretch>
            <a:fillRect/>
          </a:stretch>
        </p:blipFill>
        <p:spPr>
          <a:xfrm>
            <a:off x="11000837" y="1217042"/>
            <a:ext cx="834607" cy="782311"/>
          </a:xfrm>
          <a:prstGeom prst="rect">
            <a:avLst/>
          </a:prstGeom>
        </p:spPr>
      </p:pic>
      <p:sp>
        <p:nvSpPr>
          <p:cNvPr id="18" name="CasellaDiTesto 17">
            <a:extLst>
              <a:ext uri="{FF2B5EF4-FFF2-40B4-BE49-F238E27FC236}">
                <a16:creationId xmlns:a16="http://schemas.microsoft.com/office/drawing/2014/main" id="{3D4C57AA-73E6-843C-634E-8D572F8B9A1A}"/>
              </a:ext>
            </a:extLst>
          </p:cNvPr>
          <p:cNvSpPr txBox="1"/>
          <p:nvPr/>
        </p:nvSpPr>
        <p:spPr>
          <a:xfrm>
            <a:off x="435814" y="2160795"/>
            <a:ext cx="55694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1" i="1" u="none" strike="noStrike" kern="1200" cap="none" spc="0" normalizeH="0" baseline="0" noProof="0">
                <a:ln>
                  <a:noFill/>
                </a:ln>
                <a:solidFill>
                  <a:prstClr val="white">
                    <a:lumMod val="65000"/>
                  </a:prstClr>
                </a:solidFill>
                <a:effectLst/>
                <a:uLnTx/>
                <a:uFillTx/>
                <a:latin typeface="Calibri" panose="020F0502020204030204" pitchFamily="34" charset="0"/>
                <a:cs typeface="Calibri" panose="020F0502020204030204" pitchFamily="34" charset="0"/>
              </a:rPr>
              <a:t>Cosa</a:t>
            </a:r>
            <a:r>
              <a:rPr kumimoji="0" lang="it-IT" sz="2400" b="0" i="1" u="none" strike="noStrike" kern="1200" cap="none" spc="0" normalizeH="0" baseline="0" noProof="0">
                <a:ln>
                  <a:noFill/>
                </a:ln>
                <a:solidFill>
                  <a:prstClr val="white">
                    <a:lumMod val="65000"/>
                  </a:prstClr>
                </a:solidFill>
                <a:effectLst/>
                <a:uLnTx/>
                <a:uFillTx/>
                <a:latin typeface="Calibri" panose="020F0502020204030204" pitchFamily="34" charset="0"/>
                <a:cs typeface="Calibri" panose="020F0502020204030204" pitchFamily="34" charset="0"/>
              </a:rPr>
              <a:t> è stato fatto?</a:t>
            </a:r>
            <a:endParaRPr kumimoji="0" lang="it-IT" sz="2400" b="0" i="0" u="none" strike="noStrike" kern="1200" cap="none" spc="0" normalizeH="0" baseline="0" noProof="0">
              <a:ln>
                <a:noFill/>
              </a:ln>
              <a:solidFill>
                <a:prstClr val="white">
                  <a:lumMod val="65000"/>
                </a:prstClr>
              </a:solidFill>
              <a:effectLst/>
              <a:uLnTx/>
              <a:uFillTx/>
              <a:latin typeface="Calibri" panose="020F0502020204030204" pitchFamily="34" charset="0"/>
              <a:cs typeface="Calibri" panose="020F0502020204030204" pitchFamily="34" charset="0"/>
            </a:endParaRPr>
          </a:p>
        </p:txBody>
      </p:sp>
      <p:sp>
        <p:nvSpPr>
          <p:cNvPr id="20" name="CasellaDiTesto 19">
            <a:extLst>
              <a:ext uri="{FF2B5EF4-FFF2-40B4-BE49-F238E27FC236}">
                <a16:creationId xmlns:a16="http://schemas.microsoft.com/office/drawing/2014/main" id="{46BE9A25-B916-0DBC-3803-A128C977FAE3}"/>
              </a:ext>
            </a:extLst>
          </p:cNvPr>
          <p:cNvSpPr txBox="1"/>
          <p:nvPr/>
        </p:nvSpPr>
        <p:spPr>
          <a:xfrm>
            <a:off x="444440" y="2816402"/>
            <a:ext cx="55694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Quanto </a:t>
            </a:r>
            <a:r>
              <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tempo è stato impiegato?</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22" name="CasellaDiTesto 21">
            <a:extLst>
              <a:ext uri="{FF2B5EF4-FFF2-40B4-BE49-F238E27FC236}">
                <a16:creationId xmlns:a16="http://schemas.microsoft.com/office/drawing/2014/main" id="{6282182B-8AA8-B276-FE20-88143644A209}"/>
              </a:ext>
            </a:extLst>
          </p:cNvPr>
          <p:cNvSpPr txBox="1"/>
          <p:nvPr/>
        </p:nvSpPr>
        <p:spPr>
          <a:xfrm>
            <a:off x="444441" y="3592780"/>
            <a:ext cx="55694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Come </a:t>
            </a:r>
            <a:r>
              <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è stato impiegato il tempo a disposizione?</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24" name="CasellaDiTesto 23">
            <a:extLst>
              <a:ext uri="{FF2B5EF4-FFF2-40B4-BE49-F238E27FC236}">
                <a16:creationId xmlns:a16="http://schemas.microsoft.com/office/drawing/2014/main" id="{4FDB552B-8934-7FE7-EC17-3D17568DCB94}"/>
              </a:ext>
            </a:extLst>
          </p:cNvPr>
          <p:cNvSpPr txBox="1"/>
          <p:nvPr/>
        </p:nvSpPr>
        <p:spPr>
          <a:xfrm>
            <a:off x="444440" y="4642327"/>
            <a:ext cx="55694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Come si riflette </a:t>
            </a:r>
            <a:r>
              <a:rPr kumimoji="0" lang="it-IT"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sul progetto l'utilizzo del tempo?</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27" name="CasellaDiTesto 26">
            <a:extLst>
              <a:ext uri="{FF2B5EF4-FFF2-40B4-BE49-F238E27FC236}">
                <a16:creationId xmlns:a16="http://schemas.microsoft.com/office/drawing/2014/main" id="{5AD8523C-6EF7-DDC1-421A-43C054DA0C27}"/>
              </a:ext>
            </a:extLst>
          </p:cNvPr>
          <p:cNvSpPr txBox="1"/>
          <p:nvPr/>
        </p:nvSpPr>
        <p:spPr>
          <a:xfrm>
            <a:off x="8190062" y="5781855"/>
            <a:ext cx="3241375"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a:ln>
                  <a:noFill/>
                </a:ln>
                <a:solidFill>
                  <a:prstClr val="black"/>
                </a:solidFill>
                <a:effectLst/>
                <a:uLnTx/>
                <a:uFillTx/>
                <a:latin typeface="Calibri" panose="020F0502020204030204" pitchFamily="34" charset="0"/>
              </a:rPr>
              <a:t>… in un'ottica </a:t>
            </a:r>
            <a:r>
              <a:rPr kumimoji="0" lang="it-IT" sz="2800" b="1" i="1" u="none" strike="noStrike" kern="1200" cap="none" spc="0" normalizeH="0" baseline="0" noProof="0" err="1">
                <a:ln>
                  <a:noFill/>
                </a:ln>
                <a:solidFill>
                  <a:prstClr val="black"/>
                </a:solidFill>
                <a:effectLst/>
                <a:uLnTx/>
                <a:uFillTx/>
                <a:latin typeface="Calibri" panose="020F0502020204030204" pitchFamily="34" charset="0"/>
              </a:rPr>
              <a:t>Scrum</a:t>
            </a:r>
            <a:endParaRPr kumimoji="0" lang="it-IT" sz="2800" b="1" i="0" u="none" strike="noStrike" kern="1200" cap="none" spc="0" normalizeH="0" baseline="0" noProof="0" err="1">
              <a:ln>
                <a:noFill/>
              </a:ln>
              <a:solidFill>
                <a:prstClr val="black"/>
              </a:solidFill>
              <a:effectLst/>
              <a:uLnTx/>
              <a:uFillTx/>
              <a:latin typeface="Calibri" panose="020F0502020204030204" pitchFamily="34" charset="0"/>
            </a:endParaRPr>
          </a:p>
        </p:txBody>
      </p:sp>
      <p:sp>
        <p:nvSpPr>
          <p:cNvPr id="2" name="sketch line">
            <a:extLst>
              <a:ext uri="{FF2B5EF4-FFF2-40B4-BE49-F238E27FC236}">
                <a16:creationId xmlns:a16="http://schemas.microsoft.com/office/drawing/2014/main" id="{0CA771D2-487F-E253-898F-E00AB38EC2DC}"/>
              </a:ext>
            </a:extLst>
          </p:cNvPr>
          <p:cNvSpPr/>
          <p:nvPr/>
        </p:nvSpPr>
        <p:spPr>
          <a:xfrm>
            <a:off x="893805" y="105715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8" grpId="0"/>
      <p:bldP spid="20" grpId="0"/>
      <p:bldP spid="22" grpId="0"/>
      <p:bldP spid="24" grpId="0"/>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E6A731-52DC-0A02-47F9-6C5393132250}"/>
              </a:ext>
            </a:extLst>
          </p:cNvPr>
          <p:cNvSpPr>
            <a:spLocks noGrp="1"/>
          </p:cNvSpPr>
          <p:nvPr>
            <p:ph type="title"/>
          </p:nvPr>
        </p:nvSpPr>
        <p:spPr>
          <a:xfrm>
            <a:off x="5631" y="2853906"/>
            <a:ext cx="12180138" cy="1144800"/>
          </a:xfrm>
        </p:spPr>
        <p:txBody>
          <a:bodyPr/>
          <a:lstStyle/>
          <a:p>
            <a:pPr marL="742950" indent="-742950" algn="ctr">
              <a:buAutoNum type="arabicPeriod"/>
            </a:pPr>
            <a:r>
              <a:rPr lang="it-IT" b="1"/>
              <a:t>Quanto </a:t>
            </a:r>
            <a:r>
              <a:rPr lang="it-IT"/>
              <a:t>tempo è stato impiegato?</a:t>
            </a:r>
          </a:p>
        </p:txBody>
      </p:sp>
      <p:sp>
        <p:nvSpPr>
          <p:cNvPr id="3" name="Sottotitolo 2">
            <a:extLst>
              <a:ext uri="{FF2B5EF4-FFF2-40B4-BE49-F238E27FC236}">
                <a16:creationId xmlns:a16="http://schemas.microsoft.com/office/drawing/2014/main" id="{9630130F-9E2A-BEBD-CE51-C8C586534425}"/>
              </a:ext>
            </a:extLst>
          </p:cNvPr>
          <p:cNvSpPr>
            <a:spLocks noGrp="1"/>
          </p:cNvSpPr>
          <p:nvPr>
            <p:ph type="subTitle"/>
          </p:nvPr>
        </p:nvSpPr>
        <p:spPr>
          <a:xfrm>
            <a:off x="609480" y="3703614"/>
            <a:ext cx="10972440" cy="1878186"/>
          </a:xfrm>
        </p:spPr>
        <p:txBody>
          <a:bodyPr/>
          <a:lstStyle/>
          <a:p>
            <a:pPr marL="0" indent="0" algn="ctr">
              <a:buNone/>
            </a:pPr>
            <a:r>
              <a:rPr lang="it-IT" sz="2400">
                <a:latin typeface="Calibri"/>
                <a:ea typeface="Calibri"/>
                <a:cs typeface="Calibri"/>
              </a:rPr>
              <a:t>Impostazione </a:t>
            </a:r>
            <a:r>
              <a:rPr lang="it-IT" sz="2400" i="1" err="1">
                <a:latin typeface="Calibri"/>
                <a:ea typeface="Calibri"/>
                <a:cs typeface="Calibri"/>
              </a:rPr>
              <a:t>Scrum</a:t>
            </a:r>
            <a:endParaRPr lang="it-IT" sz="2400">
              <a:latin typeface="Calibri"/>
              <a:ea typeface="Calibri"/>
              <a:cs typeface="Calibri"/>
            </a:endParaRPr>
          </a:p>
          <a:p>
            <a:pPr algn="ctr"/>
            <a:endParaRPr lang="it-IT" sz="2400" i="1">
              <a:latin typeface="Calibri"/>
              <a:ea typeface="Calibri"/>
              <a:cs typeface="Calibri"/>
            </a:endParaRPr>
          </a:p>
          <a:p>
            <a:pPr marL="0" indent="0" algn="ctr">
              <a:buNone/>
            </a:pPr>
            <a:r>
              <a:rPr lang="it-IT" sz="2400" i="1">
                <a:latin typeface="Calibri"/>
                <a:ea typeface="Calibri"/>
                <a:cs typeface="Calibri"/>
              </a:rPr>
              <a:t>Time tracking</a:t>
            </a:r>
            <a:r>
              <a:rPr lang="it-IT" sz="2400">
                <a:latin typeface="Calibri"/>
                <a:ea typeface="Calibri"/>
                <a:cs typeface="Calibri"/>
              </a:rPr>
              <a:t> del team</a:t>
            </a:r>
            <a:endParaRPr lang="it-IT" sz="2400" i="1">
              <a:latin typeface="Calibri"/>
              <a:ea typeface="Calibri"/>
              <a:cs typeface="Calibri"/>
            </a:endParaRPr>
          </a:p>
        </p:txBody>
      </p:sp>
    </p:spTree>
    <p:extLst>
      <p:ext uri="{BB962C8B-B14F-4D97-AF65-F5344CB8AC3E}">
        <p14:creationId xmlns:p14="http://schemas.microsoft.com/office/powerpoint/2010/main" val="2921243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34" name="CustomShape 2"/>
          <p:cNvSpPr/>
          <p:nvPr/>
        </p:nvSpPr>
        <p:spPr>
          <a:xfrm>
            <a:off x="609480" y="-30960"/>
            <a:ext cx="109720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ea typeface="Calibri"/>
                <a:cs typeface="Calibri"/>
              </a:rPr>
              <a:t>Serie dati utilizzate</a:t>
            </a:r>
          </a:p>
        </p:txBody>
      </p:sp>
      <p:graphicFrame>
        <p:nvGraphicFramePr>
          <p:cNvPr id="6" name="Tabella 5">
            <a:extLst>
              <a:ext uri="{FF2B5EF4-FFF2-40B4-BE49-F238E27FC236}">
                <a16:creationId xmlns:a16="http://schemas.microsoft.com/office/drawing/2014/main" id="{30BEF232-8F4A-72A9-3FE0-DBCB0753B37A}"/>
              </a:ext>
            </a:extLst>
          </p:cNvPr>
          <p:cNvGraphicFramePr>
            <a:graphicFrameLocks noGrp="1"/>
          </p:cNvGraphicFramePr>
          <p:nvPr>
            <p:extLst>
              <p:ext uri="{D42A27DB-BD31-4B8C-83A1-F6EECF244321}">
                <p14:modId xmlns:p14="http://schemas.microsoft.com/office/powerpoint/2010/main" val="1327608479"/>
              </p:ext>
            </p:extLst>
          </p:nvPr>
        </p:nvGraphicFramePr>
        <p:xfrm>
          <a:off x="674586" y="1771923"/>
          <a:ext cx="10854687" cy="3545452"/>
        </p:xfrm>
        <a:graphic>
          <a:graphicData uri="http://schemas.openxmlformats.org/drawingml/2006/table">
            <a:tbl>
              <a:tblPr firstRow="1" bandRow="1">
                <a:tableStyleId>{0660B408-B3CF-4A94-85FC-2B1E0A45F4A2}</a:tableStyleId>
              </a:tblPr>
              <a:tblGrid>
                <a:gridCol w="2438400">
                  <a:extLst>
                    <a:ext uri="{9D8B030D-6E8A-4147-A177-3AD203B41FA5}">
                      <a16:colId xmlns:a16="http://schemas.microsoft.com/office/drawing/2014/main" val="1218306408"/>
                    </a:ext>
                  </a:extLst>
                </a:gridCol>
                <a:gridCol w="6095998">
                  <a:extLst>
                    <a:ext uri="{9D8B030D-6E8A-4147-A177-3AD203B41FA5}">
                      <a16:colId xmlns:a16="http://schemas.microsoft.com/office/drawing/2014/main" val="818790291"/>
                    </a:ext>
                  </a:extLst>
                </a:gridCol>
                <a:gridCol w="2320289">
                  <a:extLst>
                    <a:ext uri="{9D8B030D-6E8A-4147-A177-3AD203B41FA5}">
                      <a16:colId xmlns:a16="http://schemas.microsoft.com/office/drawing/2014/main" val="1036659447"/>
                    </a:ext>
                  </a:extLst>
                </a:gridCol>
              </a:tblGrid>
              <a:tr h="705926">
                <a:tc>
                  <a:txBody>
                    <a:bodyPr/>
                    <a:lstStyle/>
                    <a:p>
                      <a:pPr algn="ctr"/>
                      <a:r>
                        <a:rPr lang="it-IT" sz="3200"/>
                        <a:t>Simbolo</a:t>
                      </a:r>
                    </a:p>
                  </a:txBody>
                  <a:tcPr anchor="ctr"/>
                </a:tc>
                <a:tc>
                  <a:txBody>
                    <a:bodyPr/>
                    <a:lstStyle/>
                    <a:p>
                      <a:pPr lvl="0" algn="ctr">
                        <a:buNone/>
                      </a:pPr>
                      <a:r>
                        <a:rPr lang="it-IT" sz="3200"/>
                        <a:t>Descrizione</a:t>
                      </a:r>
                    </a:p>
                  </a:txBody>
                  <a:tcPr anchor="ctr"/>
                </a:tc>
                <a:tc>
                  <a:txBody>
                    <a:bodyPr/>
                    <a:lstStyle/>
                    <a:p>
                      <a:pPr algn="ctr"/>
                      <a:r>
                        <a:rPr lang="it-IT" sz="3200" err="1"/>
                        <a:t>UdM</a:t>
                      </a:r>
                    </a:p>
                  </a:txBody>
                  <a:tcPr anchor="ctr"/>
                </a:tc>
                <a:extLst>
                  <a:ext uri="{0D108BD9-81ED-4DB2-BD59-A6C34878D82A}">
                    <a16:rowId xmlns:a16="http://schemas.microsoft.com/office/drawing/2014/main" val="596929044"/>
                  </a:ext>
                </a:extLst>
              </a:tr>
              <a:tr h="705926">
                <a:tc>
                  <a:txBody>
                    <a:bodyPr/>
                    <a:lstStyle/>
                    <a:p>
                      <a:pPr algn="ctr"/>
                      <a:r>
                        <a:rPr lang="it-IT" sz="3200" b="1" i="1"/>
                        <a:t>d </a:t>
                      </a:r>
                      <a:r>
                        <a:rPr lang="it-IT" sz="3200" b="0" i="1" u="none" strike="noStrike" noProof="0">
                          <a:solidFill>
                            <a:srgbClr val="000000"/>
                          </a:solidFill>
                          <a:latin typeface="Calibri"/>
                        </a:rPr>
                        <a:t>(i)</a:t>
                      </a:r>
                      <a:endParaRPr lang="en-US" sz="3200" b="0" i="0" u="none" strike="noStrike" noProof="0">
                        <a:solidFill>
                          <a:srgbClr val="000000"/>
                        </a:solidFill>
                        <a:latin typeface="Calibri"/>
                      </a:endParaRPr>
                    </a:p>
                  </a:txBody>
                  <a:tcPr anchor="ctr"/>
                </a:tc>
                <a:tc>
                  <a:txBody>
                    <a:bodyPr/>
                    <a:lstStyle/>
                    <a:p>
                      <a:r>
                        <a:rPr lang="it-IT" sz="3200"/>
                        <a:t>Durata dello </a:t>
                      </a:r>
                      <a:r>
                        <a:rPr lang="it-IT" sz="3200" i="1"/>
                        <a:t>Sprint i</a:t>
                      </a:r>
                      <a:r>
                        <a:rPr lang="it-IT" sz="3200"/>
                        <a:t>-esimo</a:t>
                      </a:r>
                      <a:endParaRPr lang="it-IT" sz="3200" i="1"/>
                    </a:p>
                  </a:txBody>
                  <a:tcPr anchor="ctr"/>
                </a:tc>
                <a:tc>
                  <a:txBody>
                    <a:bodyPr/>
                    <a:lstStyle/>
                    <a:p>
                      <a:pPr algn="ctr"/>
                      <a:r>
                        <a:rPr lang="it-IT" sz="3200"/>
                        <a:t>Giorni</a:t>
                      </a:r>
                    </a:p>
                  </a:txBody>
                  <a:tcPr anchor="ctr"/>
                </a:tc>
                <a:extLst>
                  <a:ext uri="{0D108BD9-81ED-4DB2-BD59-A6C34878D82A}">
                    <a16:rowId xmlns:a16="http://schemas.microsoft.com/office/drawing/2014/main" val="2693584824"/>
                  </a:ext>
                </a:extLst>
              </a:tr>
              <a:tr h="705926">
                <a:tc>
                  <a:txBody>
                    <a:bodyPr/>
                    <a:lstStyle/>
                    <a:p>
                      <a:pPr algn="ctr"/>
                      <a:r>
                        <a:rPr lang="it-IT" sz="3200" b="1" i="1"/>
                        <a:t>T</a:t>
                      </a:r>
                      <a:r>
                        <a:rPr lang="it-IT" sz="3200" b="1" i="1" baseline="-25000"/>
                        <a:t>a</a:t>
                      </a:r>
                      <a:r>
                        <a:rPr lang="it-IT" sz="3200" i="1" baseline="-25000"/>
                        <a:t> </a:t>
                      </a:r>
                      <a:r>
                        <a:rPr lang="it-IT" sz="3200" i="1" baseline="0"/>
                        <a:t>(i)</a:t>
                      </a:r>
                    </a:p>
                  </a:txBody>
                  <a:tcPr anchor="ctr"/>
                </a:tc>
                <a:tc>
                  <a:txBody>
                    <a:bodyPr/>
                    <a:lstStyle/>
                    <a:p>
                      <a:r>
                        <a:rPr lang="it-IT" sz="3200"/>
                        <a:t>Tempo "assoluto" di durata dello </a:t>
                      </a:r>
                      <a:r>
                        <a:rPr lang="it-IT" sz="3200" i="1"/>
                        <a:t>Sprint </a:t>
                      </a:r>
                      <a:r>
                        <a:rPr lang="it-IT" sz="3200" b="0" i="1" u="none" strike="noStrike" noProof="0">
                          <a:solidFill>
                            <a:srgbClr val="000000"/>
                          </a:solidFill>
                          <a:latin typeface="Calibri"/>
                        </a:rPr>
                        <a:t>i</a:t>
                      </a:r>
                      <a:r>
                        <a:rPr lang="it-IT" sz="3200" b="0" i="0" u="none" strike="noStrike" noProof="0">
                          <a:solidFill>
                            <a:srgbClr val="000000"/>
                          </a:solidFill>
                          <a:latin typeface="Calibri"/>
                        </a:rPr>
                        <a:t>-esimo</a:t>
                      </a:r>
                    </a:p>
                  </a:txBody>
                  <a:tcPr anchor="ctr"/>
                </a:tc>
                <a:tc>
                  <a:txBody>
                    <a:bodyPr/>
                    <a:lstStyle/>
                    <a:p>
                      <a:pPr algn="ctr"/>
                      <a:r>
                        <a:rPr lang="it-IT" sz="3200"/>
                        <a:t>Ore/</a:t>
                      </a:r>
                      <a:r>
                        <a:rPr lang="it-IT" sz="3200" i="1"/>
                        <a:t>Sprint</a:t>
                      </a:r>
                    </a:p>
                  </a:txBody>
                  <a:tcPr anchor="ctr"/>
                </a:tc>
                <a:extLst>
                  <a:ext uri="{0D108BD9-81ED-4DB2-BD59-A6C34878D82A}">
                    <a16:rowId xmlns:a16="http://schemas.microsoft.com/office/drawing/2014/main" val="653955035"/>
                  </a:ext>
                </a:extLst>
              </a:tr>
              <a:tr h="705926">
                <a:tc>
                  <a:txBody>
                    <a:bodyPr/>
                    <a:lstStyle/>
                    <a:p>
                      <a:pPr algn="ctr"/>
                      <a:r>
                        <a:rPr lang="it-IT" sz="3200" b="1" i="1"/>
                        <a:t>T</a:t>
                      </a:r>
                      <a:r>
                        <a:rPr lang="it-IT" sz="3200" b="1" i="1" baseline="-25000"/>
                        <a:t>n</a:t>
                      </a:r>
                      <a:r>
                        <a:rPr lang="it-IT" sz="3200" i="1"/>
                        <a:t> </a:t>
                      </a:r>
                      <a:r>
                        <a:rPr lang="it-IT" sz="3200" b="0" i="1" u="none" strike="noStrike" noProof="0">
                          <a:solidFill>
                            <a:srgbClr val="000000"/>
                          </a:solidFill>
                          <a:latin typeface="Calibri"/>
                        </a:rPr>
                        <a:t>(i)</a:t>
                      </a:r>
                      <a:endParaRPr lang="en-US" sz="3200" b="0" i="0" u="none" strike="noStrike" noProof="0">
                        <a:solidFill>
                          <a:srgbClr val="000000"/>
                        </a:solidFill>
                        <a:latin typeface="Calibri"/>
                      </a:endParaRPr>
                    </a:p>
                    <a:p>
                      <a:pPr lvl="0" algn="ctr">
                        <a:buNone/>
                      </a:pPr>
                      <a:r>
                        <a:rPr lang="it-IT" sz="2400" i="1"/>
                        <a:t>= T</a:t>
                      </a:r>
                      <a:r>
                        <a:rPr lang="it-IT" sz="2400" i="1" baseline="-25000"/>
                        <a:t>a</a:t>
                      </a:r>
                      <a:r>
                        <a:rPr lang="it-IT" sz="2400" i="1"/>
                        <a:t> </a:t>
                      </a:r>
                      <a:r>
                        <a:rPr lang="it-IT" sz="2400" b="0" i="1" u="none" strike="noStrike" noProof="0">
                          <a:solidFill>
                            <a:srgbClr val="000000"/>
                          </a:solidFill>
                          <a:latin typeface="Calibri"/>
                        </a:rPr>
                        <a:t>(i) </a:t>
                      </a:r>
                      <a:r>
                        <a:rPr lang="it-IT" sz="2400" i="1"/>
                        <a:t>/ d </a:t>
                      </a:r>
                      <a:r>
                        <a:rPr lang="it-IT" sz="2400" b="0" i="1" u="none" strike="noStrike" noProof="0">
                          <a:solidFill>
                            <a:srgbClr val="000000"/>
                          </a:solidFill>
                          <a:latin typeface="Calibri"/>
                        </a:rPr>
                        <a:t>(i)</a:t>
                      </a:r>
                      <a:endParaRPr lang="en-US" sz="2400" b="0" i="0" u="none" strike="noStrike" noProof="0">
                        <a:solidFill>
                          <a:srgbClr val="000000"/>
                        </a:solidFill>
                        <a:latin typeface="Calibri"/>
                      </a:endParaRPr>
                    </a:p>
                  </a:txBody>
                  <a:tcPr anchor="ctr"/>
                </a:tc>
                <a:tc>
                  <a:txBody>
                    <a:bodyPr/>
                    <a:lstStyle/>
                    <a:p>
                      <a:r>
                        <a:rPr lang="it-IT" sz="3200"/>
                        <a:t>Tempo "normalizzato" di durata dello </a:t>
                      </a:r>
                      <a:r>
                        <a:rPr lang="it-IT" sz="3200" i="1"/>
                        <a:t>Sprint </a:t>
                      </a:r>
                      <a:r>
                        <a:rPr lang="it-IT" sz="3200" b="0" i="1" u="none" strike="noStrike" noProof="0">
                          <a:solidFill>
                            <a:srgbClr val="000000"/>
                          </a:solidFill>
                          <a:latin typeface="Calibri"/>
                        </a:rPr>
                        <a:t>i</a:t>
                      </a:r>
                      <a:r>
                        <a:rPr lang="it-IT" sz="3200" b="0" i="0" u="none" strike="noStrike" noProof="0">
                          <a:solidFill>
                            <a:srgbClr val="000000"/>
                          </a:solidFill>
                          <a:latin typeface="Calibri"/>
                        </a:rPr>
                        <a:t>-esimo</a:t>
                      </a:r>
                    </a:p>
                  </a:txBody>
                  <a:tcPr anchor="ctr"/>
                </a:tc>
                <a:tc>
                  <a:txBody>
                    <a:bodyPr/>
                    <a:lstStyle/>
                    <a:p>
                      <a:pPr algn="ctr"/>
                      <a:r>
                        <a:rPr lang="it-IT" sz="3200"/>
                        <a:t>Ore/giorno</a:t>
                      </a:r>
                    </a:p>
                  </a:txBody>
                  <a:tcPr anchor="ctr"/>
                </a:tc>
                <a:extLst>
                  <a:ext uri="{0D108BD9-81ED-4DB2-BD59-A6C34878D82A}">
                    <a16:rowId xmlns:a16="http://schemas.microsoft.com/office/drawing/2014/main" val="427120429"/>
                  </a:ext>
                </a:extLst>
              </a:tr>
            </a:tbl>
          </a:graphicData>
        </a:graphic>
      </p:graphicFrame>
    </p:spTree>
    <p:extLst>
      <p:ext uri="{BB962C8B-B14F-4D97-AF65-F5344CB8AC3E}">
        <p14:creationId xmlns:p14="http://schemas.microsoft.com/office/powerpoint/2010/main" val="293580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24" name="CustomShape 2"/>
          <p:cNvSpPr/>
          <p:nvPr/>
        </p:nvSpPr>
        <p:spPr>
          <a:xfrm>
            <a:off x="609480" y="21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kumimoji="0" lang="it-IT" sz="4400" b="0" i="0" u="none" strike="noStrike" kern="1200" cap="none" spc="-1" normalizeH="0" baseline="0" noProof="0">
                <a:ln>
                  <a:noFill/>
                </a:ln>
                <a:solidFill>
                  <a:prstClr val="black"/>
                </a:solidFill>
                <a:effectLst/>
                <a:uLnTx/>
                <a:uFillTx/>
                <a:latin typeface="Calibri"/>
                <a:ea typeface="Calibri"/>
                <a:cs typeface="Calibri"/>
              </a:rPr>
              <a:t>Impostazione </a:t>
            </a:r>
            <a:r>
              <a:rPr kumimoji="0" lang="it-IT" sz="4400" b="0" i="1" u="none" strike="noStrike" kern="1200" cap="none" spc="-1" normalizeH="0" baseline="0" noProof="0" err="1">
                <a:ln>
                  <a:noFill/>
                </a:ln>
                <a:solidFill>
                  <a:prstClr val="black"/>
                </a:solidFill>
                <a:effectLst/>
                <a:uLnTx/>
                <a:uFillTx/>
                <a:latin typeface="Calibri"/>
                <a:ea typeface="Calibri"/>
                <a:cs typeface="Calibri"/>
              </a:rPr>
              <a:t>Scrum</a:t>
            </a:r>
            <a:r>
              <a:rPr lang="it-IT" sz="4400" spc="-1">
                <a:solidFill>
                  <a:prstClr val="black"/>
                </a:solidFill>
                <a:latin typeface="Calibri"/>
                <a:ea typeface="Calibri"/>
                <a:cs typeface="Calibri"/>
              </a:rPr>
              <a:t>, serie </a:t>
            </a:r>
            <a:r>
              <a:rPr lang="it-IT" sz="4400" i="1" spc="-1">
                <a:solidFill>
                  <a:prstClr val="black"/>
                </a:solidFill>
                <a:latin typeface="Calibri"/>
                <a:ea typeface="Calibri"/>
                <a:cs typeface="Calibri"/>
              </a:rPr>
              <a:t>d</a:t>
            </a:r>
            <a:endParaRPr kumimoji="0" lang="it-IT" sz="4400" b="0" i="1" u="none" strike="noStrike" kern="1200" cap="none" spc="-1" normalizeH="0" baseline="0" noProof="0">
              <a:ln>
                <a:noFill/>
              </a:ln>
              <a:solidFill>
                <a:prstClr val="black"/>
              </a:solidFill>
              <a:effectLst/>
              <a:uLnTx/>
              <a:uFillTx/>
              <a:latin typeface="Calibri" panose="020F0502020204030204" pitchFamily="34" charset="0"/>
            </a:endParaRPr>
          </a:p>
        </p:txBody>
      </p:sp>
      <p:pic>
        <p:nvPicPr>
          <p:cNvPr id="126" name="Immagine 125"/>
          <p:cNvPicPr/>
          <p:nvPr/>
        </p:nvPicPr>
        <p:blipFill>
          <a:blip r:embed="rId3">
            <a:extLst>
              <a:ext uri="{96DAC541-7B7A-43D3-8B79-37D633B846F1}">
                <asvg:svgBlip xmlns:asvg="http://schemas.microsoft.com/office/drawing/2016/SVG/main" r:embed="rId4"/>
              </a:ext>
            </a:extLst>
          </a:blip>
          <a:stretch/>
        </p:blipFill>
        <p:spPr>
          <a:xfrm>
            <a:off x="3514320" y="1478829"/>
            <a:ext cx="8365320" cy="4745981"/>
          </a:xfrm>
          <a:prstGeom prst="rect">
            <a:avLst/>
          </a:prstGeom>
          <a:ln>
            <a:solidFill>
              <a:srgbClr val="000000"/>
            </a:solidFill>
          </a:ln>
        </p:spPr>
      </p:pic>
      <p:sp>
        <p:nvSpPr>
          <p:cNvPr id="127" name="CustomShape 4"/>
          <p:cNvSpPr/>
          <p:nvPr/>
        </p:nvSpPr>
        <p:spPr>
          <a:xfrm>
            <a:off x="4896000" y="2907000"/>
            <a:ext cx="1871640" cy="6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1" normalizeH="0" baseline="0" noProof="0">
                <a:ln>
                  <a:noFill/>
                </a:ln>
                <a:solidFill>
                  <a:srgbClr val="000000"/>
                </a:solidFill>
                <a:effectLst/>
                <a:uLnTx/>
                <a:uFillTx/>
                <a:latin typeface="Calibri" panose="020F0502020204030204" pitchFamily="34" charset="0"/>
              </a:rPr>
              <a:t>Motivi imprevisti</a:t>
            </a:r>
            <a:endParaRPr kumimoji="0" lang="it-IT" sz="2000" b="0" i="0" u="none" strike="noStrike" kern="1200" cap="none" spc="-1" normalizeH="0" baseline="0" noProof="0">
              <a:ln>
                <a:noFill/>
              </a:ln>
              <a:solidFill>
                <a:prstClr val="black"/>
              </a:solidFill>
              <a:effectLst/>
              <a:uLnTx/>
              <a:uFillTx/>
              <a:latin typeface="Calibri" panose="020F0502020204030204" pitchFamily="34" charset="0"/>
            </a:endParaRPr>
          </a:p>
        </p:txBody>
      </p:sp>
      <p:sp>
        <p:nvSpPr>
          <p:cNvPr id="128" name="CustomShape 5"/>
          <p:cNvSpPr/>
          <p:nvPr/>
        </p:nvSpPr>
        <p:spPr>
          <a:xfrm>
            <a:off x="7992000" y="2052000"/>
            <a:ext cx="1799640" cy="6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1" normalizeH="0" baseline="0" noProof="0">
                <a:ln>
                  <a:noFill/>
                </a:ln>
                <a:solidFill>
                  <a:srgbClr val="000000"/>
                </a:solidFill>
                <a:effectLst/>
                <a:uLnTx/>
                <a:uFillTx/>
                <a:latin typeface="Calibri" panose="020F0502020204030204" pitchFamily="34" charset="0"/>
              </a:rPr>
              <a:t>Pausa natalizia</a:t>
            </a:r>
            <a:endParaRPr kumimoji="0" lang="it-IT" sz="2000" b="0" i="0" u="none" strike="noStrike" kern="1200" cap="none" spc="-1" normalizeH="0" baseline="0" noProof="0">
              <a:ln>
                <a:noFill/>
              </a:ln>
              <a:solidFill>
                <a:prstClr val="black"/>
              </a:solidFill>
              <a:effectLst/>
              <a:uLnTx/>
              <a:uFillTx/>
              <a:latin typeface="Calibri" panose="020F0502020204030204" pitchFamily="34" charset="0"/>
            </a:endParaRPr>
          </a:p>
        </p:txBody>
      </p:sp>
      <p:sp>
        <p:nvSpPr>
          <p:cNvPr id="129" name="CustomShape 6"/>
          <p:cNvSpPr/>
          <p:nvPr/>
        </p:nvSpPr>
        <p:spPr>
          <a:xfrm>
            <a:off x="9576000" y="2943000"/>
            <a:ext cx="1439640" cy="6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1" normalizeH="0" baseline="0" noProof="0">
                <a:ln>
                  <a:noFill/>
                </a:ln>
                <a:solidFill>
                  <a:srgbClr val="000000"/>
                </a:solidFill>
                <a:effectLst/>
                <a:uLnTx/>
                <a:uFillTx/>
                <a:latin typeface="Calibri" panose="020F0502020204030204" pitchFamily="34" charset="0"/>
              </a:rPr>
              <a:t>Termine lezioni</a:t>
            </a:r>
            <a:endParaRPr kumimoji="0" lang="it-IT" sz="2000" b="0" i="0" u="none" strike="noStrike" kern="1200" cap="none" spc="-1" normalizeH="0" baseline="0" noProof="0">
              <a:ln>
                <a:noFill/>
              </a:ln>
              <a:solidFill>
                <a:prstClr val="black"/>
              </a:solidFill>
              <a:effectLst/>
              <a:uLnTx/>
              <a:uFillTx/>
              <a:latin typeface="Calibri" panose="020F0502020204030204" pitchFamily="34" charset="0"/>
            </a:endParaRPr>
          </a:p>
        </p:txBody>
      </p:sp>
      <p:sp>
        <p:nvSpPr>
          <p:cNvPr id="130" name="CustomShape 7"/>
          <p:cNvSpPr/>
          <p:nvPr/>
        </p:nvSpPr>
        <p:spPr>
          <a:xfrm>
            <a:off x="10008000" y="1353736"/>
            <a:ext cx="2111760" cy="6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1" normalizeH="0" baseline="0" noProof="0">
                <a:ln>
                  <a:noFill/>
                </a:ln>
                <a:solidFill>
                  <a:srgbClr val="000000"/>
                </a:solidFill>
                <a:effectLst/>
                <a:uLnTx/>
                <a:uFillTx/>
                <a:latin typeface="Calibri" panose="020F0502020204030204" pitchFamily="34" charset="0"/>
              </a:rPr>
              <a:t>Preparazione discussione</a:t>
            </a:r>
            <a:endParaRPr kumimoji="0" lang="it-IT" sz="2000" b="0" i="0" u="none" strike="noStrike" kern="1200" cap="none" spc="-1" normalizeH="0" baseline="0" noProof="0">
              <a:ln>
                <a:noFill/>
              </a:ln>
              <a:solidFill>
                <a:prstClr val="black"/>
              </a:solidFill>
              <a:effectLst/>
              <a:uLnTx/>
              <a:uFillTx/>
              <a:latin typeface="Calibri" panose="020F0502020204030204" pitchFamily="34" charset="0"/>
            </a:endParaRPr>
          </a:p>
        </p:txBody>
      </p:sp>
      <p:sp>
        <p:nvSpPr>
          <p:cNvPr id="131" name="Line 8"/>
          <p:cNvSpPr/>
          <p:nvPr/>
        </p:nvSpPr>
        <p:spPr>
          <a:xfrm flipV="1">
            <a:off x="10008000" y="1521360"/>
            <a:ext cx="0" cy="5206320"/>
          </a:xfrm>
          <a:prstGeom prst="line">
            <a:avLst/>
          </a:prstGeom>
          <a:ln w="36000">
            <a:solidFill>
              <a:srgbClr val="3465A4"/>
            </a:solidFill>
            <a:round/>
          </a:ln>
        </p:spPr>
        <p:style>
          <a:lnRef idx="0">
            <a:scrgbClr r="0" g="0" b="0"/>
          </a:lnRef>
          <a:fillRef idx="0">
            <a:scrgbClr r="0" g="0" b="0"/>
          </a:fillRef>
          <a:effectRef idx="0">
            <a:scrgbClr r="0" g="0" b="0"/>
          </a:effectRef>
          <a:fontRef idx="minor"/>
        </p:style>
        <p:txBody>
          <a:bodyPr/>
          <a:lstStyle/>
          <a:p>
            <a:endParaRPr lang="it-IT"/>
          </a:p>
        </p:txBody>
      </p:sp>
      <p:sp>
        <p:nvSpPr>
          <p:cNvPr id="132" name="CustomShape 9"/>
          <p:cNvSpPr/>
          <p:nvPr/>
        </p:nvSpPr>
        <p:spPr>
          <a:xfrm>
            <a:off x="7163207" y="6345360"/>
            <a:ext cx="2844433" cy="367583"/>
          </a:xfrm>
          <a:prstGeom prst="rect">
            <a:avLst/>
          </a:pr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1" normalizeH="0" baseline="0" noProof="0">
                <a:ln>
                  <a:noFill/>
                </a:ln>
                <a:solidFill>
                  <a:prstClr val="black"/>
                </a:solidFill>
                <a:effectLst/>
                <a:uLnTx/>
                <a:uFillTx/>
                <a:latin typeface="Calibri" panose="020F0502020204030204" pitchFamily="34" charset="0"/>
              </a:rPr>
              <a:t>15 gennaio – termine corso</a:t>
            </a:r>
            <a:endParaRPr kumimoji="0" lang="it-IT" sz="1800" b="0" i="0" u="none" strike="noStrike" kern="1200" cap="none" spc="-1" normalizeH="0" baseline="0" noProof="0">
              <a:ln>
                <a:noFill/>
              </a:ln>
              <a:solidFill>
                <a:prstClr val="black"/>
              </a:solidFill>
              <a:effectLst/>
              <a:uLnTx/>
              <a:uFillTx/>
              <a:latin typeface="Calibri" panose="020F0502020204030204" pitchFamily="34" charset="0"/>
            </a:endParaRPr>
          </a:p>
        </p:txBody>
      </p:sp>
      <p:sp>
        <p:nvSpPr>
          <p:cNvPr id="2" name="CasellaDiTesto 1">
            <a:extLst>
              <a:ext uri="{FF2B5EF4-FFF2-40B4-BE49-F238E27FC236}">
                <a16:creationId xmlns:a16="http://schemas.microsoft.com/office/drawing/2014/main" id="{56B2E344-CA57-E205-7759-B205CFE9FA8C}"/>
              </a:ext>
            </a:extLst>
          </p:cNvPr>
          <p:cNvSpPr txBox="1"/>
          <p:nvPr/>
        </p:nvSpPr>
        <p:spPr>
          <a:xfrm>
            <a:off x="296419" y="1483008"/>
            <a:ext cx="311774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it-IT" sz="2000" b="1" i="0" u="none" strike="noStrike" kern="1200" cap="none" spc="0" normalizeH="0" baseline="0" noProof="0">
                <a:ln>
                  <a:noFill/>
                </a:ln>
                <a:solidFill>
                  <a:prstClr val="black"/>
                </a:solidFill>
                <a:effectLst/>
                <a:uLnTx/>
                <a:uFillTx/>
                <a:latin typeface="Calibri"/>
                <a:cs typeface="Calibri"/>
              </a:rPr>
              <a:t>Inizio</a:t>
            </a:r>
            <a:br>
              <a:rPr lang="it-IT" sz="2000" b="0" i="0" u="none" strike="noStrike" kern="1200" cap="none" spc="0" normalizeH="0" baseline="0" noProof="0">
                <a:ln>
                  <a:noFill/>
                </a:ln>
                <a:effectLst/>
                <a:uLnTx/>
                <a:uFillTx/>
                <a:latin typeface="Calibri" panose="020F0502020204030204" pitchFamily="34" charset="0"/>
              </a:rPr>
            </a:br>
            <a:r>
              <a:rPr kumimoji="0" lang="it-IT" sz="2000" b="0" i="0" u="none" strike="noStrike" kern="1200" cap="none" spc="0" normalizeH="0" baseline="0" noProof="0">
                <a:ln>
                  <a:noFill/>
                </a:ln>
                <a:solidFill>
                  <a:prstClr val="black"/>
                </a:solidFill>
                <a:effectLst/>
                <a:uLnTx/>
                <a:uFillTx/>
                <a:latin typeface="Calibri"/>
                <a:cs typeface="Calibri"/>
              </a:rPr>
              <a:t>6 novembre 2023</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it-IT" sz="2000" b="1" i="0" u="none" strike="noStrike" kern="1200" cap="none" spc="0" normalizeH="0" baseline="0" noProof="0">
                <a:ln>
                  <a:noFill/>
                </a:ln>
                <a:solidFill>
                  <a:prstClr val="black"/>
                </a:solidFill>
                <a:effectLst/>
                <a:uLnTx/>
                <a:uFillTx/>
                <a:latin typeface="Calibri"/>
                <a:cs typeface="Calibri"/>
              </a:rPr>
              <a:t>Termine</a:t>
            </a:r>
            <a:br>
              <a:rPr lang="it-IT" sz="2000" b="0" i="0" u="none" strike="noStrike" kern="1200" cap="none" spc="0" normalizeH="0" baseline="0" noProof="0">
                <a:ln>
                  <a:noFill/>
                </a:ln>
                <a:effectLst/>
                <a:uLnTx/>
                <a:uFillTx/>
                <a:latin typeface="Calibri" panose="020F0502020204030204" pitchFamily="34" charset="0"/>
              </a:rPr>
            </a:br>
            <a:r>
              <a:rPr kumimoji="0" lang="it-IT" sz="2000" b="0" i="0" u="none" strike="noStrike" kern="1200" cap="none" spc="0" normalizeH="0" baseline="0" noProof="0">
                <a:ln>
                  <a:noFill/>
                </a:ln>
                <a:solidFill>
                  <a:prstClr val="black"/>
                </a:solidFill>
                <a:effectLst/>
                <a:uLnTx/>
                <a:uFillTx/>
                <a:latin typeface="Calibri"/>
                <a:cs typeface="Calibri"/>
              </a:rPr>
              <a:t>26 febbraio 2024</a:t>
            </a:r>
            <a:endParaRPr lang="it-IT" sz="2000" b="0" i="0" u="none" strike="noStrike" kern="1200" cap="none" spc="0" normalizeH="0" baseline="0" noProof="0">
              <a:ln>
                <a:noFill/>
              </a:ln>
              <a:solidFill>
                <a:prstClr val="black"/>
              </a:solidFill>
              <a:effectLst/>
              <a:uLnTx/>
              <a:uFillTx/>
              <a:latin typeface="Calibri"/>
              <a:cs typeface="Calibri"/>
            </a:endParaRPr>
          </a:p>
          <a:p>
            <a:pPr marL="285750" indent="-285750">
              <a:buFont typeface="Arial"/>
              <a:buChar char="•"/>
              <a:defRPr/>
            </a:pPr>
            <a:r>
              <a:rPr kumimoji="0" lang="it-IT" sz="2000" b="1" i="0" u="none" strike="noStrike" kern="1200" cap="none" spc="0" normalizeH="0" baseline="0" noProof="0">
                <a:ln>
                  <a:noFill/>
                </a:ln>
                <a:solidFill>
                  <a:prstClr val="black"/>
                </a:solidFill>
                <a:effectLst/>
                <a:uLnTx/>
                <a:uFillTx/>
                <a:latin typeface="Calibri"/>
                <a:cs typeface="Calibri"/>
              </a:rPr>
              <a:t>Durata totale</a:t>
            </a:r>
            <a:br>
              <a:rPr lang="it-IT" sz="2000" b="0" i="0" u="none" strike="noStrike" kern="1200" cap="none" spc="0" normalizeH="0" baseline="0" noProof="0">
                <a:ln>
                  <a:noFill/>
                </a:ln>
                <a:effectLst/>
                <a:uLnTx/>
                <a:uFillTx/>
                <a:latin typeface="Calibri" panose="020F0502020204030204" pitchFamily="34" charset="0"/>
              </a:rPr>
            </a:br>
            <a:r>
              <a:rPr kumimoji="0" lang="it-IT" sz="2000" b="0" i="0" u="none" strike="noStrike" kern="1200" cap="none" spc="0" normalizeH="0" baseline="0" noProof="0">
                <a:ln>
                  <a:noFill/>
                </a:ln>
                <a:solidFill>
                  <a:prstClr val="black"/>
                </a:solidFill>
                <a:effectLst/>
                <a:uLnTx/>
                <a:uFillTx/>
                <a:latin typeface="Calibri"/>
                <a:cs typeface="Calibri"/>
              </a:rPr>
              <a:t>112 giorni</a:t>
            </a:r>
            <a:endParaRPr lang="it-IT" sz="2000" b="0" i="0" u="none" strike="noStrike" kern="1200" cap="none" spc="0" normalizeH="0" baseline="0" noProof="0">
              <a:ln>
                <a:noFill/>
              </a:ln>
              <a:solidFill>
                <a:prstClr val="black"/>
              </a:solidFill>
              <a:effectLst/>
              <a:uLnTx/>
              <a:uFillTx/>
              <a:latin typeface="Calibri" panose="020F0502020204030204" pitchFamily="34" charset="0"/>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it-IT" sz="2000" b="1" i="0" u="none" strike="noStrike" kern="1200" cap="none" spc="0" normalizeH="0" baseline="0" noProof="0">
                <a:ln>
                  <a:noFill/>
                </a:ln>
                <a:solidFill>
                  <a:prstClr val="black"/>
                </a:solidFill>
                <a:effectLst/>
                <a:uLnTx/>
                <a:uFillTx/>
                <a:latin typeface="Calibri"/>
                <a:cs typeface="Calibri"/>
              </a:rPr>
              <a:t>Durata base </a:t>
            </a:r>
            <a:r>
              <a:rPr kumimoji="0" lang="it-IT" sz="2000" b="1" i="1" u="none" strike="noStrike" kern="1200" cap="none" spc="0" normalizeH="0" baseline="0" noProof="0">
                <a:ln>
                  <a:noFill/>
                </a:ln>
                <a:solidFill>
                  <a:prstClr val="black"/>
                </a:solidFill>
                <a:effectLst/>
                <a:uLnTx/>
                <a:uFillTx/>
                <a:latin typeface="Calibri"/>
                <a:cs typeface="Calibri"/>
              </a:rPr>
              <a:t>Sprint</a:t>
            </a:r>
            <a:br>
              <a:rPr lang="it-IT" sz="2000" b="1" i="0" u="none" strike="noStrike" kern="1200" cap="none" spc="0" normalizeH="0" baseline="0" noProof="0">
                <a:ln>
                  <a:noFill/>
                </a:ln>
                <a:effectLst/>
                <a:uLnTx/>
                <a:uFillTx/>
                <a:latin typeface="Calibri" panose="020F0502020204030204" pitchFamily="34" charset="0"/>
              </a:rPr>
            </a:br>
            <a:r>
              <a:rPr kumimoji="0" lang="it-IT" sz="2000" b="0" i="0" u="none" strike="noStrike" kern="1200" cap="none" spc="0" normalizeH="0" baseline="0" noProof="0">
                <a:ln>
                  <a:noFill/>
                </a:ln>
                <a:solidFill>
                  <a:prstClr val="black"/>
                </a:solidFill>
                <a:effectLst/>
                <a:uLnTx/>
                <a:uFillTx/>
                <a:latin typeface="Calibri"/>
                <a:cs typeface="Calibri"/>
              </a:rPr>
              <a:t>7 giorni</a:t>
            </a:r>
            <a:endParaRPr lang="it-IT" sz="2000" b="0" i="0" u="none" strike="noStrike" kern="1200" cap="none" spc="0" normalizeH="0" baseline="0" noProof="0">
              <a:ln>
                <a:noFill/>
              </a:ln>
              <a:solidFill>
                <a:prstClr val="black"/>
              </a:solidFill>
              <a:effectLst/>
              <a:uLnTx/>
              <a:uFillTx/>
              <a:latin typeface="Calibri"/>
              <a:cs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34" name="CustomShape 2"/>
          <p:cNvSpPr/>
          <p:nvPr/>
        </p:nvSpPr>
        <p:spPr>
          <a:xfrm>
            <a:off x="609480" y="-30960"/>
            <a:ext cx="109720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ea typeface="Calibri"/>
                <a:cs typeface="Calibri"/>
              </a:rPr>
              <a:t>Serie </a:t>
            </a:r>
            <a:r>
              <a:rPr lang="it-IT" sz="4400" i="1" spc="-1">
                <a:solidFill>
                  <a:prstClr val="black"/>
                </a:solidFill>
                <a:latin typeface="Calibri"/>
                <a:ea typeface="Calibri"/>
                <a:cs typeface="Calibri"/>
              </a:rPr>
              <a:t>T</a:t>
            </a:r>
            <a:r>
              <a:rPr lang="it-IT" sz="4400" i="1" spc="-1" baseline="-25000">
                <a:solidFill>
                  <a:prstClr val="black"/>
                </a:solidFill>
                <a:latin typeface="Calibri"/>
                <a:ea typeface="Calibri"/>
                <a:cs typeface="Calibri"/>
              </a:rPr>
              <a:t>a </a:t>
            </a:r>
            <a:r>
              <a:rPr kumimoji="0" lang="it-IT" sz="4400" b="0" i="1" u="none" strike="noStrike" kern="1200" cap="none" spc="-1" normalizeH="0" baseline="0" noProof="0">
                <a:ln>
                  <a:noFill/>
                </a:ln>
                <a:solidFill>
                  <a:prstClr val="black"/>
                </a:solidFill>
                <a:effectLst/>
                <a:uLnTx/>
                <a:uFillTx/>
                <a:latin typeface="Calibri"/>
                <a:ea typeface="Calibri"/>
                <a:cs typeface="Calibri"/>
              </a:rPr>
              <a:t>, T</a:t>
            </a:r>
            <a:r>
              <a:rPr kumimoji="0" lang="it-IT" sz="4400" b="0" i="1" u="none" strike="noStrike" kern="1200" cap="none" spc="-1" normalizeH="0" baseline="-25000" noProof="0">
                <a:ln>
                  <a:noFill/>
                </a:ln>
                <a:solidFill>
                  <a:prstClr val="black"/>
                </a:solidFill>
                <a:effectLst/>
                <a:uLnTx/>
                <a:uFillTx/>
                <a:latin typeface="Calibri"/>
                <a:ea typeface="Calibri"/>
                <a:cs typeface="Calibri"/>
              </a:rPr>
              <a:t>n</a:t>
            </a:r>
            <a:endParaRPr lang="it-IT" b="0" u="none" strike="noStrike" kern="1200" cap="none" normalizeH="0" baseline="-25000" noProof="0">
              <a:ln>
                <a:noFill/>
              </a:ln>
              <a:solidFill>
                <a:prstClr val="black"/>
              </a:solidFill>
              <a:effectLst/>
              <a:uLnTx/>
              <a:uFillTx/>
              <a:latin typeface="+mn-ea"/>
            </a:endParaRPr>
          </a:p>
        </p:txBody>
      </p:sp>
      <p:pic>
        <p:nvPicPr>
          <p:cNvPr id="8" name="Elemento grafico 7">
            <a:extLst>
              <a:ext uri="{FF2B5EF4-FFF2-40B4-BE49-F238E27FC236}">
                <a16:creationId xmlns:a16="http://schemas.microsoft.com/office/drawing/2014/main" id="{2A4E3587-922B-F7F3-4E24-E4806085D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736" y="1217103"/>
            <a:ext cx="10078528" cy="544458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39" name="CustomShape 2"/>
          <p:cNvSpPr/>
          <p:nvPr/>
        </p:nvSpPr>
        <p:spPr>
          <a:xfrm>
            <a:off x="609480" y="-30960"/>
            <a:ext cx="109720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kumimoji="0" lang="it-IT" sz="4400" b="0" i="0" u="none" strike="noStrike" kern="1200" cap="none" spc="-1" normalizeH="0" baseline="0" noProof="0">
                <a:ln>
                  <a:noFill/>
                </a:ln>
                <a:solidFill>
                  <a:prstClr val="black"/>
                </a:solidFill>
                <a:effectLst/>
                <a:uLnTx/>
                <a:uFillTx/>
                <a:latin typeface="Calibri"/>
                <a:ea typeface="Calibri"/>
                <a:cs typeface="Calibri"/>
              </a:rPr>
              <a:t>Analisi </a:t>
            </a:r>
            <a:r>
              <a:rPr lang="it-IT" sz="4400" spc="-1">
                <a:solidFill>
                  <a:prstClr val="black"/>
                </a:solidFill>
                <a:latin typeface="Calibri"/>
                <a:ea typeface="Calibri"/>
                <a:cs typeface="Calibri"/>
              </a:rPr>
              <a:t>serie &lt;</a:t>
            </a:r>
            <a:r>
              <a:rPr lang="it-IT" sz="4400" i="1" spc="-1">
                <a:solidFill>
                  <a:prstClr val="black"/>
                </a:solidFill>
                <a:latin typeface="Calibri"/>
                <a:ea typeface="Calibri"/>
                <a:cs typeface="Calibri"/>
              </a:rPr>
              <a:t>d</a:t>
            </a:r>
            <a:r>
              <a:rPr lang="it-IT" sz="4400" spc="-1">
                <a:solidFill>
                  <a:prstClr val="black"/>
                </a:solidFill>
                <a:latin typeface="Calibri"/>
                <a:ea typeface="Calibri"/>
                <a:cs typeface="Calibri"/>
              </a:rPr>
              <a:t>, </a:t>
            </a:r>
            <a:r>
              <a:rPr lang="it-IT" sz="4400" i="1" spc="-1">
                <a:solidFill>
                  <a:prstClr val="black"/>
                </a:solidFill>
                <a:latin typeface="Calibri"/>
                <a:ea typeface="Calibri"/>
                <a:cs typeface="Calibri"/>
              </a:rPr>
              <a:t>T</a:t>
            </a:r>
            <a:r>
              <a:rPr lang="it-IT" sz="4400" i="1" spc="-1" baseline="-25000">
                <a:solidFill>
                  <a:prstClr val="black"/>
                </a:solidFill>
                <a:latin typeface="Calibri"/>
                <a:ea typeface="Calibri"/>
                <a:cs typeface="Calibri"/>
              </a:rPr>
              <a:t>a</a:t>
            </a:r>
            <a:r>
              <a:rPr lang="it-IT" sz="4400" i="1" spc="-1">
                <a:solidFill>
                  <a:prstClr val="black"/>
                </a:solidFill>
                <a:latin typeface="Calibri"/>
                <a:ea typeface="Calibri"/>
                <a:cs typeface="Calibri"/>
              </a:rPr>
              <a:t>&gt;</a:t>
            </a:r>
            <a:endParaRPr kumimoji="0" lang="it-IT" sz="4400" b="0" i="1" u="none" strike="noStrike" kern="1200" cap="none" spc="-1" normalizeH="0" noProof="0">
              <a:ln>
                <a:noFill/>
              </a:ln>
              <a:solidFill>
                <a:prstClr val="black"/>
              </a:solidFill>
              <a:effectLst/>
              <a:uLnTx/>
              <a:uFillTx/>
              <a:latin typeface="Calibri" panose="020F0502020204030204" pitchFamily="34" charset="0"/>
            </a:endParaRPr>
          </a:p>
        </p:txBody>
      </p:sp>
      <p:pic>
        <p:nvPicPr>
          <p:cNvPr id="2" name="Elemento grafico 1">
            <a:extLst>
              <a:ext uri="{FF2B5EF4-FFF2-40B4-BE49-F238E27FC236}">
                <a16:creationId xmlns:a16="http://schemas.microsoft.com/office/drawing/2014/main" id="{D7ECA2B1-2AE9-5389-50CD-CBAF5A9C4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3736" y="1430731"/>
            <a:ext cx="8410754" cy="4787290"/>
          </a:xfrm>
          <a:prstGeom prst="rect">
            <a:avLst/>
          </a:prstGeom>
        </p:spPr>
      </p:pic>
      <p:sp>
        <p:nvSpPr>
          <p:cNvPr id="3" name="CasellaDiTesto 2">
            <a:extLst>
              <a:ext uri="{FF2B5EF4-FFF2-40B4-BE49-F238E27FC236}">
                <a16:creationId xmlns:a16="http://schemas.microsoft.com/office/drawing/2014/main" id="{FA02A5FC-8659-ABC1-26A9-CC53DA0BA50D}"/>
              </a:ext>
            </a:extLst>
          </p:cNvPr>
          <p:cNvSpPr txBox="1"/>
          <p:nvPr/>
        </p:nvSpPr>
        <p:spPr>
          <a:xfrm>
            <a:off x="310311" y="3942989"/>
            <a:ext cx="346494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3200">
                <a:ea typeface="Calibri" panose="020F0502020204030204"/>
                <a:cs typeface="Calibri" panose="020F0502020204030204"/>
              </a:rPr>
              <a:t>Tendenza globale alla crescita</a:t>
            </a:r>
            <a:endParaRPr lang="it-IT" sz="3200" baseline="-25000">
              <a:ea typeface="Calibri" panose="020F0502020204030204"/>
              <a:cs typeface="Calibri" panose="020F0502020204030204"/>
            </a:endParaRPr>
          </a:p>
        </p:txBody>
      </p:sp>
      <p:sp>
        <p:nvSpPr>
          <p:cNvPr id="5" name="CasellaDiTesto 4">
            <a:extLst>
              <a:ext uri="{FF2B5EF4-FFF2-40B4-BE49-F238E27FC236}">
                <a16:creationId xmlns:a16="http://schemas.microsoft.com/office/drawing/2014/main" id="{D75CCA08-1D81-6C33-C106-2623DA8F2415}"/>
              </a:ext>
            </a:extLst>
          </p:cNvPr>
          <p:cNvSpPr txBox="1"/>
          <p:nvPr/>
        </p:nvSpPr>
        <p:spPr>
          <a:xfrm>
            <a:off x="313905" y="5355565"/>
            <a:ext cx="298809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sz="3200">
                <a:latin typeface="Calibri"/>
                <a:ea typeface="Calibri"/>
                <a:cs typeface="Arial"/>
              </a:rPr>
              <a:t>Correlazione </a:t>
            </a:r>
            <a:r>
              <a:rPr lang="it-IT" sz="3200" i="1">
                <a:latin typeface="Calibri"/>
                <a:ea typeface="Calibri"/>
                <a:cs typeface="Arial"/>
              </a:rPr>
              <a:t>d</a:t>
            </a:r>
            <a:r>
              <a:rPr lang="it-IT" sz="3200">
                <a:latin typeface="Calibri"/>
                <a:ea typeface="Calibri"/>
                <a:cs typeface="Arial"/>
              </a:rPr>
              <a:t> ↔ </a:t>
            </a:r>
            <a:r>
              <a:rPr lang="it-IT" sz="3200" i="1">
                <a:latin typeface="Calibri"/>
                <a:ea typeface="Calibri"/>
                <a:cs typeface="Arial"/>
              </a:rPr>
              <a:t>T</a:t>
            </a:r>
            <a:r>
              <a:rPr lang="it-IT" sz="3200" i="1" baseline="-25000">
                <a:latin typeface="Calibri"/>
                <a:ea typeface="Calibri"/>
                <a:cs typeface="Arial"/>
              </a:rPr>
              <a:t>a</a:t>
            </a:r>
            <a:endParaRPr lang="it-IT" sz="3200">
              <a:latin typeface="Calibri"/>
              <a:ea typeface="Calibri"/>
              <a:cs typeface="Calibri"/>
            </a:endParaRPr>
          </a:p>
        </p:txBody>
      </p:sp>
      <p:sp>
        <p:nvSpPr>
          <p:cNvPr id="6" name="CasellaDiTesto 5">
            <a:extLst>
              <a:ext uri="{FF2B5EF4-FFF2-40B4-BE49-F238E27FC236}">
                <a16:creationId xmlns:a16="http://schemas.microsoft.com/office/drawing/2014/main" id="{7E9B304C-A4C8-C3C5-539A-1A4CD88B3020}"/>
              </a:ext>
            </a:extLst>
          </p:cNvPr>
          <p:cNvSpPr txBox="1"/>
          <p:nvPr/>
        </p:nvSpPr>
        <p:spPr>
          <a:xfrm>
            <a:off x="304560" y="1636861"/>
            <a:ext cx="346494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3200">
                <a:ea typeface="Calibri" panose="020F0502020204030204"/>
                <a:cs typeface="Calibri" panose="020F0502020204030204"/>
              </a:rPr>
              <a:t>Somma:</a:t>
            </a:r>
            <a:br>
              <a:rPr lang="it-IT" sz="3200">
                <a:ea typeface="Calibri" panose="020F0502020204030204"/>
                <a:cs typeface="Calibri" panose="020F0502020204030204"/>
              </a:rPr>
            </a:br>
            <a:r>
              <a:rPr lang="it-IT" sz="3200">
                <a:ea typeface="Calibri" panose="020F0502020204030204"/>
                <a:cs typeface="Calibri" panose="020F0502020204030204"/>
              </a:rPr>
              <a:t>1094h 25'</a:t>
            </a:r>
            <a:br>
              <a:rPr lang="it-IT" sz="3200">
                <a:ea typeface="Calibri" panose="020F0502020204030204"/>
                <a:cs typeface="Calibri" panose="020F0502020204030204"/>
              </a:rPr>
            </a:br>
            <a:r>
              <a:rPr lang="it-IT" sz="3200" i="1">
                <a:ea typeface="Calibri" panose="020F0502020204030204"/>
                <a:cs typeface="Calibri" panose="020F0502020204030204"/>
              </a:rPr>
              <a:t>= 156h 20' per membro del team</a:t>
            </a:r>
            <a:endParaRPr lang="it-IT" i="1">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43" name="CustomShape 2"/>
          <p:cNvSpPr/>
          <p:nvPr/>
        </p:nvSpPr>
        <p:spPr>
          <a:xfrm>
            <a:off x="609480" y="-30960"/>
            <a:ext cx="109720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kumimoji="0" lang="it-IT" sz="4400" b="0" i="0" u="none" strike="noStrike" kern="1200" cap="none" spc="-1" normalizeH="0" baseline="0" noProof="0">
                <a:ln>
                  <a:noFill/>
                </a:ln>
                <a:solidFill>
                  <a:prstClr val="black"/>
                </a:solidFill>
                <a:effectLst/>
                <a:uLnTx/>
                <a:uFillTx/>
                <a:ea typeface="+mn-lt"/>
                <a:cs typeface="+mn-lt"/>
              </a:rPr>
              <a:t>Analisi </a:t>
            </a:r>
            <a:r>
              <a:rPr lang="it-IT" sz="4400" spc="-1">
                <a:solidFill>
                  <a:prstClr val="black"/>
                </a:solidFill>
                <a:ea typeface="+mn-lt"/>
                <a:cs typeface="+mn-lt"/>
              </a:rPr>
              <a:t>serie &lt;</a:t>
            </a:r>
            <a:r>
              <a:rPr kumimoji="0" lang="it-IT" sz="4400" b="0" i="1" u="none" strike="noStrike" kern="1200" cap="none" spc="-1" normalizeH="0" baseline="0" noProof="0">
                <a:ln>
                  <a:noFill/>
                </a:ln>
                <a:solidFill>
                  <a:prstClr val="black"/>
                </a:solidFill>
                <a:effectLst/>
                <a:uLnTx/>
                <a:uFillTx/>
                <a:ea typeface="+mn-lt"/>
                <a:cs typeface="+mn-lt"/>
              </a:rPr>
              <a:t>d</a:t>
            </a:r>
            <a:r>
              <a:rPr lang="it-IT" sz="4400" spc="-1">
                <a:solidFill>
                  <a:prstClr val="black"/>
                </a:solidFill>
                <a:ea typeface="+mn-lt"/>
                <a:cs typeface="+mn-lt"/>
              </a:rPr>
              <a:t>, </a:t>
            </a:r>
            <a:r>
              <a:rPr lang="it-IT" sz="4400" i="1" spc="-1">
                <a:solidFill>
                  <a:prstClr val="black"/>
                </a:solidFill>
                <a:ea typeface="+mn-lt"/>
                <a:cs typeface="+mn-lt"/>
              </a:rPr>
              <a:t>T</a:t>
            </a:r>
            <a:r>
              <a:rPr lang="it-IT" sz="4400" i="1" spc="-1" baseline="-25000">
                <a:solidFill>
                  <a:prstClr val="black"/>
                </a:solidFill>
                <a:ea typeface="+mn-lt"/>
                <a:cs typeface="+mn-lt"/>
              </a:rPr>
              <a:t>n</a:t>
            </a:r>
            <a:r>
              <a:rPr lang="it-IT" sz="4400" i="1" spc="-1">
                <a:solidFill>
                  <a:prstClr val="black"/>
                </a:solidFill>
                <a:ea typeface="+mn-lt"/>
                <a:cs typeface="+mn-lt"/>
              </a:rPr>
              <a:t>&gt;</a:t>
            </a:r>
            <a:endParaRPr lang="it-IT" sz="4400" spc="-1">
              <a:solidFill>
                <a:prstClr val="black"/>
              </a:solidFill>
              <a:ea typeface="+mn-lt"/>
              <a:cs typeface="+mn-lt"/>
            </a:endParaRPr>
          </a:p>
        </p:txBody>
      </p:sp>
      <p:pic>
        <p:nvPicPr>
          <p:cNvPr id="144" name="Immagine 143"/>
          <p:cNvPicPr/>
          <p:nvPr/>
        </p:nvPicPr>
        <p:blipFill>
          <a:blip r:embed="rId3">
            <a:extLst>
              <a:ext uri="{96DAC541-7B7A-43D3-8B79-37D633B846F1}">
                <asvg:svgBlip xmlns:asvg="http://schemas.microsoft.com/office/drawing/2016/SVG/main" r:embed="rId4"/>
              </a:ext>
            </a:extLst>
          </a:blip>
          <a:stretch/>
        </p:blipFill>
        <p:spPr>
          <a:xfrm>
            <a:off x="4068000" y="1333970"/>
            <a:ext cx="7814519" cy="4459700"/>
          </a:xfrm>
          <a:prstGeom prst="rect">
            <a:avLst/>
          </a:prstGeom>
          <a:ln>
            <a:noFill/>
          </a:ln>
        </p:spPr>
      </p:pic>
      <p:sp>
        <p:nvSpPr>
          <p:cNvPr id="147" name="CustomShape 5"/>
          <p:cNvSpPr/>
          <p:nvPr/>
        </p:nvSpPr>
        <p:spPr>
          <a:xfrm>
            <a:off x="5220000" y="1620000"/>
            <a:ext cx="1943640" cy="3743640"/>
          </a:xfrm>
          <a:prstGeom prst="rect">
            <a:avLst/>
          </a:prstGeom>
          <a:solidFill>
            <a:srgbClr val="FFFF00">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148" name="CustomShape 6"/>
          <p:cNvSpPr/>
          <p:nvPr/>
        </p:nvSpPr>
        <p:spPr>
          <a:xfrm>
            <a:off x="7164000" y="1620000"/>
            <a:ext cx="2519640" cy="3743640"/>
          </a:xfrm>
          <a:prstGeom prst="rect">
            <a:avLst/>
          </a:prstGeom>
          <a:solidFill>
            <a:srgbClr val="0055F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149" name="CustomShape 7"/>
          <p:cNvSpPr/>
          <p:nvPr/>
        </p:nvSpPr>
        <p:spPr>
          <a:xfrm>
            <a:off x="9684000" y="1620000"/>
            <a:ext cx="1367640" cy="3743640"/>
          </a:xfrm>
          <a:prstGeom prst="rect">
            <a:avLst/>
          </a:prstGeom>
          <a:solidFill>
            <a:srgbClr val="FF972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150" name="Line 8"/>
          <p:cNvSpPr/>
          <p:nvPr/>
        </p:nvSpPr>
        <p:spPr>
          <a:xfrm>
            <a:off x="5220000" y="4500000"/>
            <a:ext cx="1944000" cy="0"/>
          </a:xfrm>
          <a:prstGeom prst="line">
            <a:avLst/>
          </a:prstGeom>
          <a:ln w="36000">
            <a:solidFill>
              <a:srgbClr val="000000"/>
            </a:solidFill>
            <a:round/>
          </a:ln>
        </p:spPr>
        <p:style>
          <a:lnRef idx="0">
            <a:scrgbClr r="0" g="0" b="0"/>
          </a:lnRef>
          <a:fillRef idx="0">
            <a:scrgbClr r="0" g="0" b="0"/>
          </a:fillRef>
          <a:effectRef idx="0">
            <a:scrgbClr r="0" g="0" b="0"/>
          </a:effectRef>
          <a:fontRef idx="minor"/>
        </p:style>
        <p:txBody>
          <a:bodyPr/>
          <a:lstStyle/>
          <a:p>
            <a:endParaRPr lang="it-IT"/>
          </a:p>
        </p:txBody>
      </p:sp>
      <p:graphicFrame>
        <p:nvGraphicFramePr>
          <p:cNvPr id="151" name="Table 9"/>
          <p:cNvGraphicFramePr/>
          <p:nvPr>
            <p:extLst>
              <p:ext uri="{D42A27DB-BD31-4B8C-83A1-F6EECF244321}">
                <p14:modId xmlns:p14="http://schemas.microsoft.com/office/powerpoint/2010/main" val="2051514778"/>
              </p:ext>
            </p:extLst>
          </p:nvPr>
        </p:nvGraphicFramePr>
        <p:xfrm>
          <a:off x="3682800" y="5604480"/>
          <a:ext cx="7465320" cy="971280"/>
        </p:xfrm>
        <a:graphic>
          <a:graphicData uri="http://schemas.openxmlformats.org/drawingml/2006/table">
            <a:tbl>
              <a:tblPr/>
              <a:tblGrid>
                <a:gridCol w="1544040">
                  <a:extLst>
                    <a:ext uri="{9D8B030D-6E8A-4147-A177-3AD203B41FA5}">
                      <a16:colId xmlns:a16="http://schemas.microsoft.com/office/drawing/2014/main" val="20000"/>
                    </a:ext>
                  </a:extLst>
                </a:gridCol>
                <a:gridCol w="1937160">
                  <a:extLst>
                    <a:ext uri="{9D8B030D-6E8A-4147-A177-3AD203B41FA5}">
                      <a16:colId xmlns:a16="http://schemas.microsoft.com/office/drawing/2014/main" val="20001"/>
                    </a:ext>
                  </a:extLst>
                </a:gridCol>
                <a:gridCol w="2508480">
                  <a:extLst>
                    <a:ext uri="{9D8B030D-6E8A-4147-A177-3AD203B41FA5}">
                      <a16:colId xmlns:a16="http://schemas.microsoft.com/office/drawing/2014/main" val="20002"/>
                    </a:ext>
                  </a:extLst>
                </a:gridCol>
                <a:gridCol w="1475640">
                  <a:extLst>
                    <a:ext uri="{9D8B030D-6E8A-4147-A177-3AD203B41FA5}">
                      <a16:colId xmlns:a16="http://schemas.microsoft.com/office/drawing/2014/main" val="20003"/>
                    </a:ext>
                  </a:extLst>
                </a:gridCol>
              </a:tblGrid>
              <a:tr h="605520">
                <a:tc>
                  <a:txBody>
                    <a:bodyPr/>
                    <a:lstStyle/>
                    <a:p>
                      <a:pPr algn="r">
                        <a:lnSpc>
                          <a:spcPct val="100000"/>
                        </a:lnSpc>
                      </a:pPr>
                      <a:r>
                        <a:rPr lang="it-IT" sz="1800" b="1" i="1" strike="noStrike" spc="-1">
                          <a:latin typeface="Calibri"/>
                        </a:rPr>
                        <a:t>Fase</a:t>
                      </a:r>
                      <a:endParaRPr lang="it-IT" sz="1800" b="0" i="1" strike="noStrike" spc="-1">
                        <a:latin typeface="Calibri"/>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it-IT" sz="1600" b="1" strike="noStrike" spc="-1">
                          <a:latin typeface="Calibri"/>
                        </a:rPr>
                        <a:t>Approccio iniziale</a:t>
                      </a:r>
                      <a:endParaRPr lang="it-IT" sz="1600" b="0" strike="noStrike" spc="-1">
                        <a:latin typeface="Calibri"/>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FF00"/>
                    </a:solidFill>
                  </a:tcPr>
                </a:tc>
                <a:tc>
                  <a:txBody>
                    <a:bodyPr/>
                    <a:lstStyle/>
                    <a:p>
                      <a:pPr algn="ctr">
                        <a:lnSpc>
                          <a:spcPct val="100000"/>
                        </a:lnSpc>
                      </a:pPr>
                      <a:r>
                        <a:rPr lang="it-IT" sz="1600" b="1" i="1" strike="noStrike" spc="-1" err="1">
                          <a:latin typeface="Calibri"/>
                        </a:rPr>
                        <a:t>Effort</a:t>
                      </a:r>
                      <a:r>
                        <a:rPr lang="it-IT" sz="1600" b="1" i="1" strike="noStrike" spc="-1">
                          <a:latin typeface="Calibri"/>
                        </a:rPr>
                        <a:t> </a:t>
                      </a:r>
                      <a:r>
                        <a:rPr lang="it-IT" sz="1600" b="1" strike="noStrike" spc="-1">
                          <a:latin typeface="Calibri"/>
                        </a:rPr>
                        <a:t>maggiore</a:t>
                      </a:r>
                      <a:endParaRPr lang="it-IT" sz="1600" b="0" strike="noStrike" spc="-1">
                        <a:latin typeface="Calibri"/>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gn="ctr">
                        <a:lnSpc>
                          <a:spcPct val="100000"/>
                        </a:lnSpc>
                      </a:pPr>
                      <a:r>
                        <a:rPr lang="it-IT" sz="1600" b="1" strike="noStrike" spc="-1">
                          <a:latin typeface="Calibri"/>
                        </a:rPr>
                        <a:t>Conclusione e </a:t>
                      </a:r>
                      <a:r>
                        <a:rPr lang="it-IT" sz="1600" b="1" i="1" strike="noStrike" spc="-1">
                          <a:latin typeface="Calibri"/>
                        </a:rPr>
                        <a:t>packaging</a:t>
                      </a:r>
                      <a:endParaRPr lang="it-IT" sz="1600" b="0" strike="noStrike" spc="-1">
                        <a:latin typeface="Calibri"/>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0"/>
                  </a:ext>
                </a:extLst>
              </a:tr>
              <a:tr h="349920">
                <a:tc>
                  <a:txBody>
                    <a:bodyPr/>
                    <a:lstStyle/>
                    <a:p>
                      <a:pPr algn="r">
                        <a:lnSpc>
                          <a:spcPct val="100000"/>
                        </a:lnSpc>
                      </a:pPr>
                      <a:r>
                        <a:rPr lang="it-IT" sz="1800" b="1" i="1" strike="noStrike" spc="-1">
                          <a:latin typeface="Calibri"/>
                        </a:rPr>
                        <a:t>Media</a:t>
                      </a:r>
                      <a:endParaRPr lang="it-IT" sz="1800" b="0" i="1" strike="noStrike" spc="-1">
                        <a:latin typeface="Calibri"/>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it-IT" sz="1600" b="0" strike="noStrike" spc="-1">
                          <a:latin typeface="Calibri"/>
                        </a:rPr>
                        <a:t>5h 10’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FF00"/>
                    </a:solidFill>
                  </a:tcPr>
                </a:tc>
                <a:tc>
                  <a:txBody>
                    <a:bodyPr/>
                    <a:lstStyle/>
                    <a:p>
                      <a:pPr algn="ctr">
                        <a:lnSpc>
                          <a:spcPct val="100000"/>
                        </a:lnSpc>
                      </a:pPr>
                      <a:r>
                        <a:rPr lang="it-IT" sz="1600" b="0" strike="noStrike" spc="-1">
                          <a:latin typeface="Calibri"/>
                        </a:rPr>
                        <a:t>13h 11’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gn="ctr">
                        <a:lnSpc>
                          <a:spcPct val="100000"/>
                        </a:lnSpc>
                      </a:pPr>
                      <a:r>
                        <a:rPr lang="it-IT" sz="1600" b="0" strike="noStrike" spc="-1">
                          <a:latin typeface="Calibri"/>
                        </a:rPr>
                        <a:t>9h 40’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1"/>
                  </a:ext>
                </a:extLst>
              </a:tr>
            </a:tbl>
          </a:graphicData>
        </a:graphic>
      </p:graphicFrame>
      <p:sp>
        <p:nvSpPr>
          <p:cNvPr id="152" name="Line 10"/>
          <p:cNvSpPr/>
          <p:nvPr/>
        </p:nvSpPr>
        <p:spPr>
          <a:xfrm>
            <a:off x="7164000" y="2412000"/>
            <a:ext cx="2520000" cy="0"/>
          </a:xfrm>
          <a:prstGeom prst="line">
            <a:avLst/>
          </a:prstGeom>
          <a:ln w="36000">
            <a:solidFill>
              <a:srgbClr val="000000"/>
            </a:solidFill>
            <a:round/>
          </a:ln>
        </p:spPr>
        <p:style>
          <a:lnRef idx="0">
            <a:scrgbClr r="0" g="0" b="0"/>
          </a:lnRef>
          <a:fillRef idx="0">
            <a:scrgbClr r="0" g="0" b="0"/>
          </a:fillRef>
          <a:effectRef idx="0">
            <a:scrgbClr r="0" g="0" b="0"/>
          </a:effectRef>
          <a:fontRef idx="minor"/>
        </p:style>
        <p:txBody>
          <a:bodyPr/>
          <a:lstStyle/>
          <a:p>
            <a:endParaRPr lang="it-IT"/>
          </a:p>
        </p:txBody>
      </p:sp>
      <p:sp>
        <p:nvSpPr>
          <p:cNvPr id="153" name="Line 11"/>
          <p:cNvSpPr/>
          <p:nvPr/>
        </p:nvSpPr>
        <p:spPr>
          <a:xfrm>
            <a:off x="9684000" y="3312452"/>
            <a:ext cx="1368000" cy="0"/>
          </a:xfrm>
          <a:prstGeom prst="line">
            <a:avLst/>
          </a:prstGeom>
          <a:ln w="36000">
            <a:solidFill>
              <a:srgbClr val="000000"/>
            </a:solidFill>
            <a:round/>
          </a:ln>
        </p:spPr>
        <p:style>
          <a:lnRef idx="0">
            <a:scrgbClr r="0" g="0" b="0"/>
          </a:lnRef>
          <a:fillRef idx="0">
            <a:scrgbClr r="0" g="0" b="0"/>
          </a:fillRef>
          <a:effectRef idx="0">
            <a:scrgbClr r="0" g="0" b="0"/>
          </a:effectRef>
          <a:fontRef idx="minor"/>
        </p:style>
        <p:txBody>
          <a:bodyPr/>
          <a:lstStyle/>
          <a:p>
            <a:endParaRPr lang="it-IT"/>
          </a:p>
        </p:txBody>
      </p:sp>
      <p:pic>
        <p:nvPicPr>
          <p:cNvPr id="154" name="Immagine 153"/>
          <p:cNvPicPr/>
          <p:nvPr/>
        </p:nvPicPr>
        <p:blipFill>
          <a:blip r:embed="rId5">
            <a:extLst>
              <a:ext uri="{96DAC541-7B7A-43D3-8B79-37D633B846F1}">
                <asvg:svgBlip xmlns:asvg="http://schemas.microsoft.com/office/drawing/2016/SVG/main" r:embed="rId6"/>
              </a:ext>
            </a:extLst>
          </a:blip>
          <a:stretch/>
        </p:blipFill>
        <p:spPr>
          <a:xfrm>
            <a:off x="720000" y="3802514"/>
            <a:ext cx="2951640" cy="2747851"/>
          </a:xfrm>
          <a:prstGeom prst="rect">
            <a:avLst/>
          </a:prstGeom>
          <a:ln>
            <a:noFill/>
          </a:ln>
        </p:spPr>
      </p:pic>
      <p:sp>
        <p:nvSpPr>
          <p:cNvPr id="155" name="Line 12"/>
          <p:cNvSpPr/>
          <p:nvPr/>
        </p:nvSpPr>
        <p:spPr>
          <a:xfrm flipV="1">
            <a:off x="9684000" y="1233000"/>
            <a:ext cx="0" cy="5341320"/>
          </a:xfrm>
          <a:prstGeom prst="line">
            <a:avLst/>
          </a:prstGeom>
          <a:ln w="36000">
            <a:solidFill>
              <a:srgbClr val="3465A4"/>
            </a:solidFill>
            <a:round/>
          </a:ln>
        </p:spPr>
        <p:style>
          <a:lnRef idx="0">
            <a:scrgbClr r="0" g="0" b="0"/>
          </a:lnRef>
          <a:fillRef idx="0">
            <a:scrgbClr r="0" g="0" b="0"/>
          </a:fillRef>
          <a:effectRef idx="0">
            <a:scrgbClr r="0" g="0" b="0"/>
          </a:effectRef>
          <a:fontRef idx="minor"/>
        </p:style>
        <p:txBody>
          <a:bodyPr/>
          <a:lstStyle/>
          <a:p>
            <a:endParaRPr lang="it-IT"/>
          </a:p>
        </p:txBody>
      </p:sp>
      <p:sp>
        <p:nvSpPr>
          <p:cNvPr id="156" name="CustomShape 13"/>
          <p:cNvSpPr/>
          <p:nvPr/>
        </p:nvSpPr>
        <p:spPr>
          <a:xfrm>
            <a:off x="6867962" y="1240132"/>
            <a:ext cx="2815678" cy="367582"/>
          </a:xfrm>
          <a:prstGeom prst="rect">
            <a:avLst/>
          </a:pr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1" normalizeH="0" baseline="0" noProof="0">
                <a:ln>
                  <a:noFill/>
                </a:ln>
                <a:solidFill>
                  <a:prstClr val="black"/>
                </a:solidFill>
                <a:effectLst/>
                <a:uLnTx/>
                <a:uFillTx/>
                <a:latin typeface="Calibri" panose="020F0502020204030204" pitchFamily="34" charset="0"/>
              </a:rPr>
              <a:t>15 gennaio – termine corso</a:t>
            </a:r>
            <a:endParaRPr kumimoji="0" lang="it-IT" sz="1800" b="0" i="0" u="none" strike="noStrike" kern="1200" cap="none" spc="-1" normalizeH="0" baseline="0" noProof="0">
              <a:ln>
                <a:noFill/>
              </a:ln>
              <a:solidFill>
                <a:prstClr val="black"/>
              </a:solidFill>
              <a:effectLst/>
              <a:uLnTx/>
              <a:uFillTx/>
              <a:latin typeface="Calibri" panose="020F0502020204030204" pitchFamily="34" charset="0"/>
            </a:endParaRPr>
          </a:p>
        </p:txBody>
      </p:sp>
      <p:sp>
        <p:nvSpPr>
          <p:cNvPr id="4" name="CasellaDiTesto 3">
            <a:extLst>
              <a:ext uri="{FF2B5EF4-FFF2-40B4-BE49-F238E27FC236}">
                <a16:creationId xmlns:a16="http://schemas.microsoft.com/office/drawing/2014/main" id="{25F19485-46BB-FA73-6D02-A7B0F449D399}"/>
              </a:ext>
            </a:extLst>
          </p:cNvPr>
          <p:cNvSpPr txBox="1"/>
          <p:nvPr/>
        </p:nvSpPr>
        <p:spPr>
          <a:xfrm>
            <a:off x="252802" y="2735291"/>
            <a:ext cx="346494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3200">
                <a:ea typeface="Calibri" panose="020F0502020204030204"/>
                <a:cs typeface="Calibri" panose="020F0502020204030204"/>
              </a:rPr>
              <a:t>Distinzione di tre fasi</a:t>
            </a:r>
            <a:endParaRPr lang="it-IT" sz="3200" baseline="-25000">
              <a:ea typeface="Calibri" panose="020F0502020204030204"/>
              <a:cs typeface="Calibri" panose="020F0502020204030204"/>
            </a:endParaRPr>
          </a:p>
        </p:txBody>
      </p:sp>
      <p:sp>
        <p:nvSpPr>
          <p:cNvPr id="6" name="CasellaDiTesto 5">
            <a:extLst>
              <a:ext uri="{FF2B5EF4-FFF2-40B4-BE49-F238E27FC236}">
                <a16:creationId xmlns:a16="http://schemas.microsoft.com/office/drawing/2014/main" id="{741514F2-9E39-42FA-AEEE-98E8ACE84AAA}"/>
              </a:ext>
            </a:extLst>
          </p:cNvPr>
          <p:cNvSpPr txBox="1"/>
          <p:nvPr/>
        </p:nvSpPr>
        <p:spPr>
          <a:xfrm>
            <a:off x="256396" y="1674962"/>
            <a:ext cx="346254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sz="3200">
                <a:latin typeface="Calibri"/>
                <a:ea typeface="Calibri"/>
                <a:cs typeface="Arial"/>
              </a:rPr>
              <a:t>Non correlazione </a:t>
            </a:r>
            <a:r>
              <a:rPr lang="it-IT" sz="3200" i="1">
                <a:latin typeface="Calibri"/>
                <a:ea typeface="Calibri"/>
                <a:cs typeface="Arial"/>
              </a:rPr>
              <a:t>d</a:t>
            </a:r>
            <a:r>
              <a:rPr lang="it-IT" sz="3200">
                <a:latin typeface="Calibri"/>
                <a:ea typeface="Calibri"/>
                <a:cs typeface="Arial"/>
              </a:rPr>
              <a:t> ↔ </a:t>
            </a:r>
            <a:r>
              <a:rPr lang="it-IT" sz="3200" i="1">
                <a:latin typeface="Calibri"/>
                <a:ea typeface="Calibri"/>
                <a:cs typeface="Arial"/>
              </a:rPr>
              <a:t>T</a:t>
            </a:r>
            <a:r>
              <a:rPr lang="it-IT" sz="3200" i="1" baseline="-25000">
                <a:latin typeface="Calibri"/>
                <a:ea typeface="Calibri"/>
                <a:cs typeface="Arial"/>
              </a:rPr>
              <a:t>n</a:t>
            </a:r>
            <a:endParaRPr lang="it-IT" sz="3200">
              <a:latin typeface="Calibri"/>
              <a:ea typeface="Calibri"/>
              <a:cs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animBg="1"/>
      <p:bldP spid="149" grpId="0" animBg="1"/>
      <p:bldP spid="150" grpId="0" animBg="1"/>
      <p:bldP spid="152" grpId="0" animBg="1"/>
      <p:bldP spid="153" grpId="0" animBg="1"/>
      <p:bldP spid="4"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E6A731-52DC-0A02-47F9-6C5393132250}"/>
              </a:ext>
            </a:extLst>
          </p:cNvPr>
          <p:cNvSpPr>
            <a:spLocks noGrp="1"/>
          </p:cNvSpPr>
          <p:nvPr>
            <p:ph type="title"/>
          </p:nvPr>
        </p:nvSpPr>
        <p:spPr>
          <a:xfrm>
            <a:off x="609480" y="2853906"/>
            <a:ext cx="10972440" cy="1144800"/>
          </a:xfrm>
        </p:spPr>
        <p:txBody>
          <a:bodyPr/>
          <a:lstStyle/>
          <a:p>
            <a:pPr algn="ctr"/>
            <a:r>
              <a:rPr lang="it-IT"/>
              <a:t>2. </a:t>
            </a:r>
            <a:r>
              <a:rPr lang="it-IT" b="1"/>
              <a:t>Come </a:t>
            </a:r>
            <a:r>
              <a:rPr lang="it-IT"/>
              <a:t>è stato impiegato il tempo a disposizione?</a:t>
            </a:r>
          </a:p>
        </p:txBody>
      </p:sp>
      <p:sp>
        <p:nvSpPr>
          <p:cNvPr id="3" name="Sottotitolo 2">
            <a:extLst>
              <a:ext uri="{FF2B5EF4-FFF2-40B4-BE49-F238E27FC236}">
                <a16:creationId xmlns:a16="http://schemas.microsoft.com/office/drawing/2014/main" id="{9630130F-9E2A-BEBD-CE51-C8C586534425}"/>
              </a:ext>
            </a:extLst>
          </p:cNvPr>
          <p:cNvSpPr>
            <a:spLocks noGrp="1"/>
          </p:cNvSpPr>
          <p:nvPr>
            <p:ph type="subTitle"/>
          </p:nvPr>
        </p:nvSpPr>
        <p:spPr>
          <a:xfrm>
            <a:off x="609480" y="3703614"/>
            <a:ext cx="10972440" cy="1878186"/>
          </a:xfrm>
        </p:spPr>
        <p:txBody>
          <a:bodyPr/>
          <a:lstStyle/>
          <a:p>
            <a:pPr algn="ctr">
              <a:lnSpc>
                <a:spcPct val="100000"/>
              </a:lnSpc>
              <a:spcBef>
                <a:spcPts val="0"/>
              </a:spcBef>
            </a:pPr>
            <a:r>
              <a:rPr lang="it-IT" sz="2400">
                <a:latin typeface="Calibri"/>
                <a:ea typeface="Calibri"/>
                <a:cs typeface="Calibri"/>
              </a:rPr>
              <a:t>Analisi critica </a:t>
            </a:r>
            <a:r>
              <a:rPr lang="it-IT" sz="2400" i="1">
                <a:latin typeface="Calibri"/>
                <a:ea typeface="Calibri"/>
                <a:cs typeface="Calibri"/>
              </a:rPr>
              <a:t>time tracking </a:t>
            </a:r>
            <a:r>
              <a:rPr lang="it-IT" sz="2400">
                <a:latin typeface="Calibri"/>
                <a:ea typeface="Calibri"/>
                <a:cs typeface="Calibri"/>
              </a:rPr>
              <a:t>per fasi/discipline </a:t>
            </a:r>
            <a:r>
              <a:rPr lang="it-IT" sz="2400" i="1">
                <a:latin typeface="Calibri"/>
                <a:ea typeface="Calibri"/>
                <a:cs typeface="Calibri"/>
              </a:rPr>
              <a:t>RUP</a:t>
            </a:r>
            <a:endParaRPr lang="it-IT" i="1">
              <a:latin typeface="Calibri"/>
              <a:ea typeface="Calibri"/>
              <a:cs typeface="Calibri"/>
            </a:endParaRPr>
          </a:p>
        </p:txBody>
      </p:sp>
    </p:spTree>
    <p:extLst>
      <p:ext uri="{BB962C8B-B14F-4D97-AF65-F5344CB8AC3E}">
        <p14:creationId xmlns:p14="http://schemas.microsoft.com/office/powerpoint/2010/main" val="206336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7B4D2A-E709-7903-36CE-A95107FB9BAB}"/>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804D75-5661-D758-5D17-19560230D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7E513F-EDF8-3AD6-83AA-1AE77E825324}"/>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4843D392-2F66-CCC4-024C-557499FBD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D07958-87B9-C071-06C6-6BAB4DA7EEC4}"/>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it-IT" sz="3600" b="1">
                <a:cs typeface="Calibri"/>
              </a:rPr>
              <a:t>Durata</a:t>
            </a:r>
            <a:r>
              <a:rPr lang="it-IT" sz="3600">
                <a:cs typeface="Calibri"/>
              </a:rPr>
              <a:t>: 1 settimana</a:t>
            </a:r>
            <a:endParaRPr lang="it-IT" sz="3600" err="1"/>
          </a:p>
          <a:p>
            <a:r>
              <a:rPr lang="it-IT" sz="3600" b="1">
                <a:cs typeface="Calibri"/>
              </a:rPr>
              <a:t>Periodo</a:t>
            </a:r>
            <a:r>
              <a:rPr lang="it-IT" sz="3600">
                <a:cs typeface="Calibri"/>
              </a:rPr>
              <a:t>: 06/11/2023 - 12/11/2023</a:t>
            </a:r>
            <a:endParaRPr lang="it-IT" sz="3600"/>
          </a:p>
          <a:p>
            <a:r>
              <a:rPr lang="it-IT" sz="3600" b="1"/>
              <a:t>Attività principali</a:t>
            </a:r>
            <a:r>
              <a:rPr lang="it-IT" sz="3600"/>
              <a:t>:</a:t>
            </a:r>
            <a:endParaRPr lang="it-IT"/>
          </a:p>
          <a:p>
            <a:pPr lvl="1"/>
            <a:r>
              <a:rPr lang="it-IT" sz="3200"/>
              <a:t>Esecuzione del programma sia in locale sia tramite container Docker.</a:t>
            </a:r>
            <a:endParaRPr lang="it-IT" sz="3200">
              <a:cs typeface="Calibri"/>
            </a:endParaRPr>
          </a:p>
          <a:p>
            <a:pPr lvl="1"/>
            <a:r>
              <a:rPr lang="it-IT" sz="3200"/>
              <a:t>Stesura di uno Use Case </a:t>
            </a:r>
            <a:r>
              <a:rPr lang="it-IT" sz="3200" err="1"/>
              <a:t>Diagram</a:t>
            </a:r>
            <a:r>
              <a:rPr lang="it-IT" sz="3200"/>
              <a:t> dell’applicazione.</a:t>
            </a:r>
            <a:endParaRPr lang="it-IT" sz="3200">
              <a:cs typeface="Calibri"/>
            </a:endParaRPr>
          </a:p>
          <a:p>
            <a:pPr lvl="1"/>
            <a:r>
              <a:rPr lang="it-IT" sz="3200"/>
              <a:t>Analisi del </a:t>
            </a:r>
            <a:r>
              <a:rPr lang="it-IT" sz="3200" err="1"/>
              <a:t>Command</a:t>
            </a:r>
            <a:r>
              <a:rPr lang="it-IT" sz="3200"/>
              <a:t> Pattern applicato ai vincoli dei turni e alle conseguenti business rules.</a:t>
            </a:r>
            <a:endParaRPr lang="it-IT" sz="3200">
              <a:cs typeface="Calibri"/>
            </a:endParaRPr>
          </a:p>
          <a:p>
            <a:pPr lvl="1"/>
            <a:endParaRPr lang="it-IT" sz="2800"/>
          </a:p>
        </p:txBody>
      </p:sp>
    </p:spTree>
    <p:extLst>
      <p:ext uri="{BB962C8B-B14F-4D97-AF65-F5344CB8AC3E}">
        <p14:creationId xmlns:p14="http://schemas.microsoft.com/office/powerpoint/2010/main" val="1307877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69" name="CustomShape 2"/>
          <p:cNvSpPr/>
          <p:nvPr/>
        </p:nvSpPr>
        <p:spPr>
          <a:xfrm>
            <a:off x="504000" y="-343440"/>
            <a:ext cx="11231640" cy="1874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0" u="none" strike="noStrike" kern="1200" cap="none" spc="-1" normalizeH="0" baseline="0" noProof="0">
                <a:ln>
                  <a:noFill/>
                </a:ln>
                <a:solidFill>
                  <a:prstClr val="black"/>
                </a:solidFill>
                <a:effectLst/>
                <a:uLnTx/>
                <a:uFillTx/>
                <a:latin typeface="Calibri"/>
                <a:cs typeface="Calibri"/>
              </a:rPr>
              <a:t>Modello </a:t>
            </a:r>
            <a:r>
              <a:rPr kumimoji="0" lang="it-IT" sz="4400" b="0" i="1" u="none" strike="noStrike" kern="1200" cap="none" spc="-1" normalizeH="0" baseline="0" noProof="0">
                <a:ln>
                  <a:noFill/>
                </a:ln>
                <a:solidFill>
                  <a:prstClr val="black"/>
                </a:solidFill>
                <a:effectLst/>
                <a:uLnTx/>
                <a:uFillTx/>
                <a:latin typeface="Calibri"/>
                <a:cs typeface="Calibri"/>
              </a:rPr>
              <a:t>RUP</a:t>
            </a:r>
            <a:endParaRPr kumimoji="0" lang="it-IT" sz="1800" b="0" i="1" u="none" strike="noStrike" kern="1200" cap="none" spc="0" normalizeH="0" baseline="0" noProof="0">
              <a:ln>
                <a:noFill/>
              </a:ln>
              <a:solidFill>
                <a:prstClr val="black"/>
              </a:solidFill>
              <a:effectLst/>
              <a:uLnTx/>
              <a:uFillTx/>
              <a:latin typeface="Calibri"/>
              <a:cs typeface="Calibri"/>
            </a:endParaRPr>
          </a:p>
        </p:txBody>
      </p:sp>
      <p:pic>
        <p:nvPicPr>
          <p:cNvPr id="170" name="Immagine 169"/>
          <p:cNvPicPr/>
          <p:nvPr/>
        </p:nvPicPr>
        <p:blipFill>
          <a:blip r:embed="rId3"/>
          <a:srcRect b="2736"/>
          <a:stretch/>
        </p:blipFill>
        <p:spPr>
          <a:xfrm>
            <a:off x="1864440" y="1278360"/>
            <a:ext cx="8462880" cy="5129280"/>
          </a:xfrm>
          <a:prstGeom prst="rect">
            <a:avLst/>
          </a:prstGeom>
          <a:ln>
            <a:noFill/>
          </a:ln>
        </p:spPr>
      </p:pic>
      <p:sp>
        <p:nvSpPr>
          <p:cNvPr id="171" name="TextShape 3"/>
          <p:cNvSpPr txBox="1"/>
          <p:nvPr/>
        </p:nvSpPr>
        <p:spPr>
          <a:xfrm>
            <a:off x="1656000" y="6480000"/>
            <a:ext cx="8856000" cy="346320"/>
          </a:xfrm>
          <a:prstGeom prst="rect">
            <a:avLst/>
          </a:prstGeom>
          <a:noFill/>
          <a:ln>
            <a:noFill/>
          </a:ln>
        </p:spPr>
        <p:txBody>
          <a:bodyPr lIns="90000" tIns="45000" rIns="90000" bIns="4500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i="1" spc="-1" err="1">
                <a:solidFill>
                  <a:prstClr val="black"/>
                </a:solidFill>
                <a:latin typeface="Calibri"/>
                <a:cs typeface="Calibri"/>
              </a:rPr>
              <a:t>Courtesy</a:t>
            </a:r>
            <a:r>
              <a:rPr kumimoji="0" lang="it-IT" sz="1800" b="0" i="1" u="none" strike="noStrike" kern="1200" cap="none" spc="-1" normalizeH="0" baseline="0" noProof="0">
                <a:ln>
                  <a:noFill/>
                </a:ln>
                <a:solidFill>
                  <a:prstClr val="black"/>
                </a:solidFill>
                <a:effectLst/>
                <a:uLnTx/>
                <a:uFillTx/>
                <a:latin typeface="Calibri"/>
                <a:cs typeface="Calibri"/>
              </a:rPr>
              <a:t>: Anwar, Ashraf. “A Review of RUP ( </a:t>
            </a:r>
            <a:r>
              <a:rPr kumimoji="0" lang="it-IT" sz="1800" b="0" i="1" u="none" strike="noStrike" kern="1200" cap="none" spc="-1" normalizeH="0" baseline="0" noProof="0" err="1">
                <a:ln>
                  <a:noFill/>
                </a:ln>
                <a:solidFill>
                  <a:prstClr val="black"/>
                </a:solidFill>
                <a:effectLst/>
                <a:uLnTx/>
                <a:uFillTx/>
                <a:latin typeface="Calibri"/>
                <a:cs typeface="Calibri"/>
              </a:rPr>
              <a:t>Rational</a:t>
            </a:r>
            <a:r>
              <a:rPr kumimoji="0" lang="it-IT" sz="1800" b="0" i="1" u="none" strike="noStrike" kern="1200" cap="none" spc="-1" normalizeH="0" baseline="0" noProof="0">
                <a:ln>
                  <a:noFill/>
                </a:ln>
                <a:solidFill>
                  <a:prstClr val="black"/>
                </a:solidFill>
                <a:effectLst/>
                <a:uLnTx/>
                <a:uFillTx/>
                <a:latin typeface="Calibri"/>
                <a:cs typeface="Calibri"/>
              </a:rPr>
              <a:t> </a:t>
            </a:r>
            <a:r>
              <a:rPr kumimoji="0" lang="it-IT" sz="1800" b="0" i="1" u="none" strike="noStrike" kern="1200" cap="none" spc="-1" normalizeH="0" baseline="0" noProof="0" err="1">
                <a:ln>
                  <a:noFill/>
                </a:ln>
                <a:solidFill>
                  <a:prstClr val="black"/>
                </a:solidFill>
                <a:effectLst/>
                <a:uLnTx/>
                <a:uFillTx/>
                <a:latin typeface="Calibri"/>
                <a:cs typeface="Calibri"/>
              </a:rPr>
              <a:t>Unified</a:t>
            </a:r>
            <a:r>
              <a:rPr kumimoji="0" lang="it-IT" sz="1800" b="0" i="1" u="none" strike="noStrike" kern="1200" cap="none" spc="-1" normalizeH="0" baseline="0" noProof="0">
                <a:ln>
                  <a:noFill/>
                </a:ln>
                <a:solidFill>
                  <a:prstClr val="black"/>
                </a:solidFill>
                <a:effectLst/>
                <a:uLnTx/>
                <a:uFillTx/>
                <a:latin typeface="Calibri"/>
                <a:cs typeface="Calibri"/>
              </a:rPr>
              <a:t> </a:t>
            </a:r>
            <a:r>
              <a:rPr kumimoji="0" lang="it-IT" sz="1800" b="0" i="1" u="none" strike="noStrike" kern="1200" cap="none" spc="-1" normalizeH="0" baseline="0" noProof="0" err="1">
                <a:ln>
                  <a:noFill/>
                </a:ln>
                <a:solidFill>
                  <a:prstClr val="black"/>
                </a:solidFill>
                <a:effectLst/>
                <a:uLnTx/>
                <a:uFillTx/>
                <a:latin typeface="Calibri"/>
                <a:cs typeface="Calibri"/>
              </a:rPr>
              <a:t>Process</a:t>
            </a:r>
            <a:r>
              <a:rPr kumimoji="0" lang="it-IT" sz="1800" b="0" i="1" u="none" strike="noStrike" kern="1200" cap="none" spc="-1" normalizeH="0" baseline="0" noProof="0">
                <a:ln>
                  <a:noFill/>
                </a:ln>
                <a:solidFill>
                  <a:prstClr val="black"/>
                </a:solidFill>
                <a:effectLst/>
                <a:uLnTx/>
                <a:uFillTx/>
                <a:latin typeface="Calibri"/>
                <a:cs typeface="Calibri"/>
              </a:rPr>
              <a:t> ).” (2014).</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60" name="CustomShape 2"/>
          <p:cNvSpPr/>
          <p:nvPr/>
        </p:nvSpPr>
        <p:spPr>
          <a:xfrm>
            <a:off x="609480" y="-30960"/>
            <a:ext cx="109720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0" marR="0" lvl="0" indent="0" algn="ctr" defTabSz="914400">
              <a:lnSpc>
                <a:spcPct val="100000"/>
              </a:lnSpc>
              <a:spcBef>
                <a:spcPts val="0"/>
              </a:spcBef>
              <a:spcAft>
                <a:spcPts val="0"/>
              </a:spcAft>
              <a:buNone/>
              <a:tabLst/>
              <a:defRPr/>
            </a:pPr>
            <a:r>
              <a:rPr lang="it-IT" sz="4400" spc="-1">
                <a:solidFill>
                  <a:prstClr val="black"/>
                </a:solidFill>
                <a:latin typeface="Calibri"/>
                <a:cs typeface="Calibri"/>
              </a:rPr>
              <a:t>Premessa</a:t>
            </a:r>
            <a:endParaRPr lang="it-IT"/>
          </a:p>
        </p:txBody>
      </p:sp>
      <p:sp>
        <p:nvSpPr>
          <p:cNvPr id="161" name="CustomShape 3"/>
          <p:cNvSpPr/>
          <p:nvPr/>
        </p:nvSpPr>
        <p:spPr>
          <a:xfrm>
            <a:off x="504360" y="1341360"/>
            <a:ext cx="9719640" cy="503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marR="0" lvl="0" indent="-323640" algn="l" defTabSz="914400" rtl="0" eaLnBrk="1" fontAlgn="auto" latinLnBrk="0" hangingPunct="1">
              <a:lnSpc>
                <a:spcPct val="100000"/>
              </a:lnSpc>
              <a:spcBef>
                <a:spcPts val="1417"/>
              </a:spcBef>
              <a:spcAft>
                <a:spcPts val="0"/>
              </a:spcAft>
              <a:buClr>
                <a:srgbClr val="000000"/>
              </a:buClr>
              <a:buSzPct val="45000"/>
              <a:buFont typeface="Wingdings" charset="2"/>
              <a:buChar char=""/>
              <a:tabLst/>
              <a:defRPr/>
            </a:pPr>
            <a:r>
              <a:rPr kumimoji="0" lang="it-IT" sz="3200" b="0" i="0" u="none" strike="noStrike" kern="1200" cap="none" spc="-1" normalizeH="0" baseline="0" noProof="0">
                <a:ln>
                  <a:noFill/>
                </a:ln>
                <a:solidFill>
                  <a:prstClr val="black"/>
                </a:solidFill>
                <a:effectLst/>
                <a:uLnTx/>
                <a:uFillTx/>
                <a:latin typeface="Calibri" panose="020F0502020204030204" pitchFamily="34" charset="0"/>
              </a:rPr>
              <a:t>Corrispondenza con fasi RUP</a:t>
            </a:r>
          </a:p>
        </p:txBody>
      </p:sp>
      <p:grpSp>
        <p:nvGrpSpPr>
          <p:cNvPr id="162" name="Group 4"/>
          <p:cNvGrpSpPr/>
          <p:nvPr/>
        </p:nvGrpSpPr>
        <p:grpSpPr>
          <a:xfrm>
            <a:off x="2188800" y="2017970"/>
            <a:ext cx="7814520" cy="4459700"/>
            <a:chOff x="2188800" y="2017970"/>
            <a:chExt cx="7814520" cy="4459700"/>
          </a:xfrm>
        </p:grpSpPr>
        <p:pic>
          <p:nvPicPr>
            <p:cNvPr id="163" name="Immagine 162"/>
            <p:cNvPicPr/>
            <p:nvPr/>
          </p:nvPicPr>
          <p:blipFill>
            <a:blip r:embed="rId3">
              <a:extLst>
                <a:ext uri="{96DAC541-7B7A-43D3-8B79-37D633B846F1}">
                  <asvg:svgBlip xmlns:asvg="http://schemas.microsoft.com/office/drawing/2016/SVG/main" r:embed="rId4"/>
                </a:ext>
              </a:extLst>
            </a:blip>
            <a:stretch/>
          </p:blipFill>
          <p:spPr>
            <a:xfrm>
              <a:off x="2188800" y="2017970"/>
              <a:ext cx="7814520" cy="4459700"/>
            </a:xfrm>
            <a:prstGeom prst="rect">
              <a:avLst/>
            </a:prstGeom>
            <a:ln>
              <a:noFill/>
            </a:ln>
          </p:spPr>
        </p:pic>
        <p:sp>
          <p:nvSpPr>
            <p:cNvPr id="164" name="CustomShape 5"/>
            <p:cNvSpPr/>
            <p:nvPr/>
          </p:nvSpPr>
          <p:spPr>
            <a:xfrm>
              <a:off x="3393697" y="2318244"/>
              <a:ext cx="1943640" cy="3743640"/>
            </a:xfrm>
            <a:prstGeom prst="rect">
              <a:avLst/>
            </a:prstGeom>
            <a:solidFill>
              <a:srgbClr val="FFFF00">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165" name="CustomShape 6"/>
            <p:cNvSpPr/>
            <p:nvPr/>
          </p:nvSpPr>
          <p:spPr>
            <a:xfrm>
              <a:off x="5337697" y="2318244"/>
              <a:ext cx="2519640" cy="3743640"/>
            </a:xfrm>
            <a:prstGeom prst="rect">
              <a:avLst/>
            </a:prstGeom>
            <a:solidFill>
              <a:srgbClr val="0055F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166" name="CustomShape 7"/>
            <p:cNvSpPr/>
            <p:nvPr/>
          </p:nvSpPr>
          <p:spPr>
            <a:xfrm>
              <a:off x="7857697" y="2318244"/>
              <a:ext cx="1367640" cy="3743640"/>
            </a:xfrm>
            <a:prstGeom prst="rect">
              <a:avLst/>
            </a:prstGeom>
            <a:solidFill>
              <a:srgbClr val="FF972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grpSp>
      <p:graphicFrame>
        <p:nvGraphicFramePr>
          <p:cNvPr id="167" name="Table 8"/>
          <p:cNvGraphicFramePr/>
          <p:nvPr/>
        </p:nvGraphicFramePr>
        <p:xfrm>
          <a:off x="6687720" y="1287315"/>
          <a:ext cx="3992400" cy="605520"/>
        </p:xfrm>
        <a:graphic>
          <a:graphicData uri="http://schemas.openxmlformats.org/drawingml/2006/table">
            <a:tbl>
              <a:tblPr/>
              <a:tblGrid>
                <a:gridCol w="1321200">
                  <a:extLst>
                    <a:ext uri="{9D8B030D-6E8A-4147-A177-3AD203B41FA5}">
                      <a16:colId xmlns:a16="http://schemas.microsoft.com/office/drawing/2014/main" val="20000"/>
                    </a:ext>
                  </a:extLst>
                </a:gridCol>
                <a:gridCol w="1446480">
                  <a:extLst>
                    <a:ext uri="{9D8B030D-6E8A-4147-A177-3AD203B41FA5}">
                      <a16:colId xmlns:a16="http://schemas.microsoft.com/office/drawing/2014/main" val="20001"/>
                    </a:ext>
                  </a:extLst>
                </a:gridCol>
                <a:gridCol w="1224720">
                  <a:extLst>
                    <a:ext uri="{9D8B030D-6E8A-4147-A177-3AD203B41FA5}">
                      <a16:colId xmlns:a16="http://schemas.microsoft.com/office/drawing/2014/main" val="20002"/>
                    </a:ext>
                  </a:extLst>
                </a:gridCol>
              </a:tblGrid>
              <a:tr h="605520">
                <a:tc>
                  <a:txBody>
                    <a:bodyPr/>
                    <a:lstStyle/>
                    <a:p>
                      <a:pPr algn="ctr">
                        <a:lnSpc>
                          <a:spcPct val="100000"/>
                        </a:lnSpc>
                      </a:pPr>
                      <a:r>
                        <a:rPr lang="it-IT" sz="1600" b="1" strike="noStrike" spc="-1">
                          <a:latin typeface="Calibri" panose="020F0502020204030204" pitchFamily="34" charset="0"/>
                        </a:rPr>
                        <a:t>Inception / Elaboration</a:t>
                      </a:r>
                      <a:endParaRPr lang="it-IT" sz="1600" b="0" strike="noStrike" spc="-1">
                        <a:latin typeface="Calibri" panose="020F0502020204030204" pitchFamily="34" charset="0"/>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FF00"/>
                    </a:solidFill>
                  </a:tcPr>
                </a:tc>
                <a:tc>
                  <a:txBody>
                    <a:bodyPr/>
                    <a:lstStyle/>
                    <a:p>
                      <a:pPr algn="ctr">
                        <a:lnSpc>
                          <a:spcPct val="100000"/>
                        </a:lnSpc>
                      </a:pPr>
                      <a:r>
                        <a:rPr lang="it-IT" sz="1600" b="1" strike="noStrike" spc="-1">
                          <a:latin typeface="Calibri" panose="020F0502020204030204" pitchFamily="34" charset="0"/>
                        </a:rPr>
                        <a:t>Construction</a:t>
                      </a:r>
                      <a:endParaRPr lang="it-IT" sz="1600" b="0" strike="noStrike" spc="-1">
                        <a:latin typeface="Calibri" panose="020F0502020204030204" pitchFamily="34" charset="0"/>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gn="ctr">
                        <a:lnSpc>
                          <a:spcPct val="100000"/>
                        </a:lnSpc>
                      </a:pPr>
                      <a:r>
                        <a:rPr lang="it-IT" sz="1600" b="1" strike="noStrike" spc="-1">
                          <a:latin typeface="Calibri" panose="020F0502020204030204" pitchFamily="34" charset="0"/>
                        </a:rPr>
                        <a:t>Transition</a:t>
                      </a:r>
                      <a:endParaRPr lang="it-IT" sz="1600" b="0" strike="noStrike" spc="-1">
                        <a:latin typeface="Calibri" panose="020F0502020204030204" pitchFamily="34" charset="0"/>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73" name="CustomShape 2"/>
          <p:cNvSpPr/>
          <p:nvPr/>
        </p:nvSpPr>
        <p:spPr>
          <a:xfrm>
            <a:off x="793" y="1617"/>
            <a:ext cx="12194921" cy="108412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3600" i="1" spc="-1">
                <a:solidFill>
                  <a:prstClr val="black"/>
                </a:solidFill>
                <a:ea typeface="+mn-lt"/>
                <a:cs typeface="+mn-lt"/>
              </a:rPr>
              <a:t>T</a:t>
            </a:r>
            <a:r>
              <a:rPr lang="it-IT" sz="3600" i="1" spc="-1" baseline="-25000">
                <a:solidFill>
                  <a:prstClr val="black"/>
                </a:solidFill>
                <a:ea typeface="+mn-lt"/>
                <a:cs typeface="+mn-lt"/>
              </a:rPr>
              <a:t>n  </a:t>
            </a:r>
            <a:r>
              <a:rPr lang="it-IT" sz="3600" spc="-1">
                <a:solidFill>
                  <a:prstClr val="black"/>
                </a:solidFill>
                <a:latin typeface="Calibri"/>
                <a:cs typeface="Calibri"/>
              </a:rPr>
              <a:t>per disciplina </a:t>
            </a:r>
            <a:r>
              <a:rPr lang="it-IT" sz="3600" i="1" spc="-1">
                <a:solidFill>
                  <a:prstClr val="black"/>
                </a:solidFill>
                <a:latin typeface="Calibri"/>
                <a:cs typeface="Calibri"/>
              </a:rPr>
              <a:t>RUP</a:t>
            </a:r>
            <a:r>
              <a:rPr lang="it-IT" sz="3600" spc="-1">
                <a:solidFill>
                  <a:prstClr val="black"/>
                </a:solidFill>
                <a:latin typeface="Calibri"/>
                <a:cs typeface="Calibri"/>
              </a:rPr>
              <a:t>: elementi</a:t>
            </a:r>
            <a:r>
              <a:rPr kumimoji="0" lang="it-IT" sz="3600" b="0" i="0" u="none" strike="noStrike" kern="1200" cap="none" spc="-1" normalizeH="0" baseline="0" noProof="0">
                <a:ln>
                  <a:noFill/>
                </a:ln>
                <a:solidFill>
                  <a:prstClr val="black"/>
                </a:solidFill>
                <a:effectLst/>
                <a:uLnTx/>
                <a:uFillTx/>
                <a:latin typeface="Calibri"/>
                <a:cs typeface="Calibri"/>
              </a:rPr>
              <a:t> qualitativi macroscopici</a:t>
            </a:r>
            <a:r>
              <a:rPr lang="it-IT" sz="3600" spc="-1">
                <a:solidFill>
                  <a:prstClr val="black"/>
                </a:solidFill>
                <a:latin typeface="Calibri"/>
                <a:cs typeface="Calibri"/>
              </a:rPr>
              <a:t> (I)</a:t>
            </a:r>
            <a:endParaRPr lang="it-IT" sz="3600" b="0" u="none" strike="noStrike" kern="1200" cap="none" spc="-1" normalizeH="0" baseline="0" noProof="0">
              <a:ln>
                <a:noFill/>
              </a:ln>
              <a:solidFill>
                <a:prstClr val="black"/>
              </a:solidFill>
              <a:effectLst/>
              <a:uLnTx/>
              <a:uFillTx/>
              <a:latin typeface="Calibri" panose="020F0502020204030204" pitchFamily="34" charset="0"/>
              <a:cs typeface="Calibri"/>
            </a:endParaRPr>
          </a:p>
        </p:txBody>
      </p:sp>
      <p:pic>
        <p:nvPicPr>
          <p:cNvPr id="174" name="Immagine 173"/>
          <p:cNvPicPr/>
          <p:nvPr/>
        </p:nvPicPr>
        <p:blipFill>
          <a:blip r:embed="rId3">
            <a:extLst>
              <a:ext uri="{96DAC541-7B7A-43D3-8B79-37D633B846F1}">
                <asvg:svgBlip xmlns:asvg="http://schemas.microsoft.com/office/drawing/2016/SVG/main" r:embed="rId4"/>
              </a:ext>
            </a:extLst>
          </a:blip>
          <a:stretch/>
        </p:blipFill>
        <p:spPr>
          <a:xfrm>
            <a:off x="425160" y="1450180"/>
            <a:ext cx="11341440" cy="4901920"/>
          </a:xfrm>
          <a:prstGeom prst="rect">
            <a:avLst/>
          </a:prstGeom>
          <a:ln>
            <a:noFill/>
          </a:ln>
        </p:spPr>
      </p:pic>
      <p:sp>
        <p:nvSpPr>
          <p:cNvPr id="2" name="CasellaDiTesto 1">
            <a:extLst>
              <a:ext uri="{FF2B5EF4-FFF2-40B4-BE49-F238E27FC236}">
                <a16:creationId xmlns:a16="http://schemas.microsoft.com/office/drawing/2014/main" id="{8317C35A-2DF8-F9AE-F4BF-9D12AAEB5933}"/>
              </a:ext>
            </a:extLst>
          </p:cNvPr>
          <p:cNvSpPr txBox="1"/>
          <p:nvPr/>
        </p:nvSpPr>
        <p:spPr>
          <a:xfrm>
            <a:off x="5484821" y="2223416"/>
            <a:ext cx="25625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err="1">
                <a:ln>
                  <a:noFill/>
                </a:ln>
                <a:solidFill>
                  <a:prstClr val="black"/>
                </a:solidFill>
                <a:effectLst/>
                <a:uLnTx/>
                <a:uFillTx/>
                <a:latin typeface="Calibri"/>
                <a:cs typeface="Calibri"/>
              </a:rPr>
              <a:t>Implementation</a:t>
            </a:r>
            <a:br>
              <a:rPr lang="it-IT" sz="1800" b="0" i="1" u="none" strike="noStrike" kern="1200" cap="none" spc="0" normalizeH="0" baseline="0" noProof="0">
                <a:ln>
                  <a:noFill/>
                </a:ln>
                <a:effectLst/>
                <a:uLnTx/>
                <a:uFillTx/>
                <a:latin typeface="Calibri" panose="020F0502020204030204" pitchFamily="34" charset="0"/>
              </a:rPr>
            </a:br>
            <a:r>
              <a:rPr kumimoji="0" lang="it-IT" sz="1800" b="0" i="0" u="none" strike="noStrike" kern="1200" cap="none" spc="0" normalizeH="0" baseline="0" noProof="0">
                <a:ln>
                  <a:noFill/>
                </a:ln>
                <a:solidFill>
                  <a:prstClr val="black"/>
                </a:solidFill>
                <a:effectLst/>
                <a:uLnTx/>
                <a:uFillTx/>
                <a:latin typeface="Calibri"/>
                <a:cs typeface="Calibri"/>
              </a:rPr>
              <a:t>disciplina più </a:t>
            </a:r>
            <a:r>
              <a:rPr lang="it-IT">
                <a:solidFill>
                  <a:prstClr val="black"/>
                </a:solidFill>
                <a:latin typeface="Calibri"/>
                <a:cs typeface="Calibri"/>
              </a:rPr>
              <a:t>incidente</a:t>
            </a:r>
            <a:endParaRPr kumimoji="0" lang="it-IT" sz="1800" b="0" i="1" u="none" strike="noStrike" kern="1200" cap="none" spc="0" normalizeH="0" baseline="0" noProof="0">
              <a:ln>
                <a:noFill/>
              </a:ln>
              <a:solidFill>
                <a:prstClr val="black"/>
              </a:solidFill>
              <a:effectLst/>
              <a:uLnTx/>
              <a:uFillTx/>
              <a:latin typeface="Calibri" panose="020F0502020204030204" pitchFamily="34" charset="0"/>
            </a:endParaRPr>
          </a:p>
        </p:txBody>
      </p:sp>
      <p:sp>
        <p:nvSpPr>
          <p:cNvPr id="3" name="Rettangolo 2">
            <a:extLst>
              <a:ext uri="{FF2B5EF4-FFF2-40B4-BE49-F238E27FC236}">
                <a16:creationId xmlns:a16="http://schemas.microsoft.com/office/drawing/2014/main" id="{8857D783-9A57-BA67-B139-0D3AA08321ED}"/>
              </a:ext>
            </a:extLst>
          </p:cNvPr>
          <p:cNvSpPr/>
          <p:nvPr/>
        </p:nvSpPr>
        <p:spPr>
          <a:xfrm>
            <a:off x="1791249" y="4844041"/>
            <a:ext cx="9402792" cy="6326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4" name="Rettangolo 3">
            <a:extLst>
              <a:ext uri="{FF2B5EF4-FFF2-40B4-BE49-F238E27FC236}">
                <a16:creationId xmlns:a16="http://schemas.microsoft.com/office/drawing/2014/main" id="{26F4CD87-6099-FAB8-A9AA-B51ADF6DBCFB}"/>
              </a:ext>
            </a:extLst>
          </p:cNvPr>
          <p:cNvSpPr/>
          <p:nvPr/>
        </p:nvSpPr>
        <p:spPr>
          <a:xfrm>
            <a:off x="1791248" y="3995777"/>
            <a:ext cx="9402792" cy="74762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5" name="CasellaDiTesto 4">
            <a:extLst>
              <a:ext uri="{FF2B5EF4-FFF2-40B4-BE49-F238E27FC236}">
                <a16:creationId xmlns:a16="http://schemas.microsoft.com/office/drawing/2014/main" id="{A65D37AF-E719-FFF1-D3A4-D5EA26C7A723}"/>
              </a:ext>
            </a:extLst>
          </p:cNvPr>
          <p:cNvSpPr txBox="1"/>
          <p:nvPr/>
        </p:nvSpPr>
        <p:spPr>
          <a:xfrm>
            <a:off x="1796324" y="3992958"/>
            <a:ext cx="39430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it-IT" sz="1800" b="0" i="0" u="none" strike="noStrike" kern="1200" cap="none" spc="0" normalizeH="0" baseline="0" noProof="0">
                <a:ln>
                  <a:noFill/>
                </a:ln>
                <a:solidFill>
                  <a:prstClr val="black"/>
                </a:solidFill>
                <a:effectLst/>
                <a:uLnTx/>
                <a:uFillTx/>
                <a:latin typeface="Calibri"/>
                <a:cs typeface="Calibri"/>
              </a:rPr>
              <a:t>Discipline </a:t>
            </a:r>
            <a:r>
              <a:rPr lang="it-IT">
                <a:solidFill>
                  <a:prstClr val="black"/>
                </a:solidFill>
                <a:latin typeface="Calibri"/>
                <a:cs typeface="Calibri"/>
              </a:rPr>
              <a:t>più rilevanti</a:t>
            </a:r>
            <a:r>
              <a:rPr kumimoji="0" lang="it-IT" sz="1800" b="0" i="0" u="none" strike="noStrike" kern="1200" cap="none" spc="0" normalizeH="0" baseline="0" noProof="0">
                <a:ln>
                  <a:noFill/>
                </a:ln>
                <a:solidFill>
                  <a:prstClr val="black"/>
                </a:solidFill>
                <a:effectLst/>
                <a:uLnTx/>
                <a:uFillTx/>
                <a:latin typeface="Calibri"/>
                <a:cs typeface="Calibri"/>
              </a:rPr>
              <a:t> per i singoli </a:t>
            </a:r>
            <a:r>
              <a:rPr kumimoji="0" lang="it-IT" sz="1800" b="0" i="1" u="none" strike="noStrike" kern="1200" cap="none" spc="0" normalizeH="0" baseline="0" noProof="0">
                <a:ln>
                  <a:noFill/>
                </a:ln>
                <a:solidFill>
                  <a:prstClr val="black"/>
                </a:solidFill>
                <a:effectLst/>
                <a:uLnTx/>
                <a:uFillTx/>
                <a:latin typeface="Calibri"/>
                <a:cs typeface="Calibri"/>
              </a:rPr>
              <a:t>Sprint</a:t>
            </a:r>
            <a:endParaRPr kumimoji="0" lang="it-IT" sz="1800" b="0" i="0" u="none" strike="noStrike" kern="1200" cap="none" spc="0" normalizeH="0" baseline="0" noProof="0">
              <a:ln>
                <a:noFill/>
              </a:ln>
              <a:solidFill>
                <a:prstClr val="black"/>
              </a:solidFill>
              <a:effectLst/>
              <a:uLnTx/>
              <a:uFillTx/>
              <a:latin typeface="Calibri"/>
              <a:cs typeface="Calibri"/>
            </a:endParaRPr>
          </a:p>
        </p:txBody>
      </p:sp>
      <p:sp>
        <p:nvSpPr>
          <p:cNvPr id="7" name="CasellaDiTesto 6">
            <a:extLst>
              <a:ext uri="{FF2B5EF4-FFF2-40B4-BE49-F238E27FC236}">
                <a16:creationId xmlns:a16="http://schemas.microsoft.com/office/drawing/2014/main" id="{B2051EFF-027D-A5FE-8226-47580D4EAB7D}"/>
              </a:ext>
            </a:extLst>
          </p:cNvPr>
          <p:cNvSpPr txBox="1"/>
          <p:nvPr/>
        </p:nvSpPr>
        <p:spPr>
          <a:xfrm>
            <a:off x="-106561" y="4838967"/>
            <a:ext cx="185608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defRPr/>
            </a:pPr>
            <a:r>
              <a:rPr kumimoji="0" lang="it-IT" sz="1800" b="0" i="0" u="none" strike="noStrike" kern="1200" cap="none" spc="0" normalizeH="0" baseline="0" noProof="0">
                <a:ln>
                  <a:noFill/>
                </a:ln>
                <a:solidFill>
                  <a:prstClr val="black"/>
                </a:solidFill>
                <a:effectLst/>
                <a:uLnTx/>
                <a:uFillTx/>
                <a:latin typeface="Calibri"/>
                <a:cs typeface="Calibri"/>
              </a:rPr>
              <a:t>Discipline </a:t>
            </a:r>
            <a:r>
              <a:rPr lang="it-IT">
                <a:solidFill>
                  <a:prstClr val="black"/>
                </a:solidFill>
                <a:latin typeface="Calibri"/>
                <a:cs typeface="Calibri"/>
              </a:rPr>
              <a:t>con</a:t>
            </a:r>
            <a:r>
              <a:rPr kumimoji="0" lang="it-IT" sz="1800" b="0" i="0" u="none" strike="noStrike" kern="1200" cap="none" spc="0" normalizeH="0" baseline="0" noProof="0">
                <a:ln>
                  <a:noFill/>
                </a:ln>
                <a:solidFill>
                  <a:prstClr val="black"/>
                </a:solidFill>
                <a:effectLst/>
                <a:uLnTx/>
                <a:uFillTx/>
                <a:latin typeface="Calibri"/>
                <a:cs typeface="Calibri"/>
              </a:rPr>
              <a:t> </a:t>
            </a:r>
            <a:r>
              <a:rPr lang="it-IT">
                <a:solidFill>
                  <a:prstClr val="black"/>
                </a:solidFill>
                <a:latin typeface="Calibri"/>
                <a:cs typeface="Calibri"/>
              </a:rPr>
              <a:t>minore incidenza</a:t>
            </a:r>
            <a:endParaRPr lang="it-IT">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pic>
        <p:nvPicPr>
          <p:cNvPr id="177" name="Immagine 176"/>
          <p:cNvPicPr/>
          <p:nvPr/>
        </p:nvPicPr>
        <p:blipFill>
          <a:blip r:embed="rId3">
            <a:extLst>
              <a:ext uri="{96DAC541-7B7A-43D3-8B79-37D633B846F1}">
                <asvg:svgBlip xmlns:asvg="http://schemas.microsoft.com/office/drawing/2016/SVG/main" r:embed="rId4"/>
              </a:ext>
            </a:extLst>
          </a:blip>
          <a:stretch/>
        </p:blipFill>
        <p:spPr>
          <a:xfrm>
            <a:off x="280800" y="1442928"/>
            <a:ext cx="11630160" cy="5033783"/>
          </a:xfrm>
          <a:prstGeom prst="rect">
            <a:avLst/>
          </a:prstGeom>
          <a:ln>
            <a:noFill/>
          </a:ln>
        </p:spPr>
      </p:pic>
      <p:cxnSp>
        <p:nvCxnSpPr>
          <p:cNvPr id="2" name="Connettore 2 1">
            <a:extLst>
              <a:ext uri="{FF2B5EF4-FFF2-40B4-BE49-F238E27FC236}">
                <a16:creationId xmlns:a16="http://schemas.microsoft.com/office/drawing/2014/main" id="{B8B7F546-AA24-2307-331D-82AD551C6870}"/>
              </a:ext>
            </a:extLst>
          </p:cNvPr>
          <p:cNvCxnSpPr/>
          <p:nvPr/>
        </p:nvCxnSpPr>
        <p:spPr>
          <a:xfrm>
            <a:off x="2521528" y="4703618"/>
            <a:ext cx="4506" cy="4710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ttore 2 3">
            <a:extLst>
              <a:ext uri="{FF2B5EF4-FFF2-40B4-BE49-F238E27FC236}">
                <a16:creationId xmlns:a16="http://schemas.microsoft.com/office/drawing/2014/main" id="{51ECEEE5-359B-2DCE-8225-B931C2F4BE4C}"/>
              </a:ext>
            </a:extLst>
          </p:cNvPr>
          <p:cNvCxnSpPr>
            <a:cxnSpLocks/>
          </p:cNvCxnSpPr>
          <p:nvPr/>
        </p:nvCxnSpPr>
        <p:spPr>
          <a:xfrm>
            <a:off x="5128853" y="4804606"/>
            <a:ext cx="4139" cy="682210"/>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C36CA016-1C89-033A-4A14-CECADCD4AF3C}"/>
              </a:ext>
            </a:extLst>
          </p:cNvPr>
          <p:cNvCxnSpPr>
            <a:cxnSpLocks/>
          </p:cNvCxnSpPr>
          <p:nvPr/>
        </p:nvCxnSpPr>
        <p:spPr>
          <a:xfrm>
            <a:off x="6441696" y="2702220"/>
            <a:ext cx="4506" cy="755656"/>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ttore 2 6">
            <a:extLst>
              <a:ext uri="{FF2B5EF4-FFF2-40B4-BE49-F238E27FC236}">
                <a16:creationId xmlns:a16="http://schemas.microsoft.com/office/drawing/2014/main" id="{F09F207C-5CFC-6455-8C61-F283AB9A2C62}"/>
              </a:ext>
            </a:extLst>
          </p:cNvPr>
          <p:cNvCxnSpPr>
            <a:cxnSpLocks/>
          </p:cNvCxnSpPr>
          <p:nvPr/>
        </p:nvCxnSpPr>
        <p:spPr>
          <a:xfrm>
            <a:off x="7739476" y="4250032"/>
            <a:ext cx="4506" cy="755656"/>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CE006800-F44A-0752-8AC6-0B02D00E5957}"/>
              </a:ext>
            </a:extLst>
          </p:cNvPr>
          <p:cNvCxnSpPr>
            <a:cxnSpLocks/>
          </p:cNvCxnSpPr>
          <p:nvPr/>
        </p:nvCxnSpPr>
        <p:spPr>
          <a:xfrm>
            <a:off x="9061070" y="5047749"/>
            <a:ext cx="4506" cy="374657"/>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264E9A7E-344F-0694-682D-2B7218DE1A51}"/>
              </a:ext>
            </a:extLst>
          </p:cNvPr>
          <p:cNvCxnSpPr>
            <a:cxnSpLocks/>
          </p:cNvCxnSpPr>
          <p:nvPr/>
        </p:nvCxnSpPr>
        <p:spPr>
          <a:xfrm flipH="1">
            <a:off x="10351451" y="4765968"/>
            <a:ext cx="7400" cy="513563"/>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DD7120C0-12CF-FC1A-5667-071F218E6C43}"/>
              </a:ext>
            </a:extLst>
          </p:cNvPr>
          <p:cNvSpPr txBox="1"/>
          <p:nvPr/>
        </p:nvSpPr>
        <p:spPr>
          <a:xfrm>
            <a:off x="7905750" y="332316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a:ln>
                  <a:noFill/>
                </a:ln>
                <a:solidFill>
                  <a:prstClr val="black"/>
                </a:solidFill>
                <a:effectLst/>
                <a:uLnTx/>
                <a:uFillTx/>
                <a:latin typeface="Calibri" panose="020F0502020204030204" pitchFamily="34" charset="0"/>
              </a:rPr>
              <a:t>Implementation</a:t>
            </a:r>
          </a:p>
        </p:txBody>
      </p:sp>
      <p:cxnSp>
        <p:nvCxnSpPr>
          <p:cNvPr id="6" name="Connettore 2 5">
            <a:extLst>
              <a:ext uri="{FF2B5EF4-FFF2-40B4-BE49-F238E27FC236}">
                <a16:creationId xmlns:a16="http://schemas.microsoft.com/office/drawing/2014/main" id="{9899F506-AC0A-202C-A347-2EC8C180E96C}"/>
              </a:ext>
            </a:extLst>
          </p:cNvPr>
          <p:cNvCxnSpPr>
            <a:cxnSpLocks/>
          </p:cNvCxnSpPr>
          <p:nvPr/>
        </p:nvCxnSpPr>
        <p:spPr>
          <a:xfrm>
            <a:off x="11647063" y="4803350"/>
            <a:ext cx="6977" cy="686090"/>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stomShape 2">
            <a:extLst>
              <a:ext uri="{FF2B5EF4-FFF2-40B4-BE49-F238E27FC236}">
                <a16:creationId xmlns:a16="http://schemas.microsoft.com/office/drawing/2014/main" id="{7B814DBA-D66B-0CC0-6D14-66E5DC9DEA21}"/>
              </a:ext>
            </a:extLst>
          </p:cNvPr>
          <p:cNvSpPr/>
          <p:nvPr/>
        </p:nvSpPr>
        <p:spPr>
          <a:xfrm>
            <a:off x="793" y="1617"/>
            <a:ext cx="12194921" cy="108412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3600" i="1" spc="-1">
                <a:solidFill>
                  <a:prstClr val="black"/>
                </a:solidFill>
                <a:ea typeface="+mn-lt"/>
                <a:cs typeface="+mn-lt"/>
              </a:rPr>
              <a:t>T</a:t>
            </a:r>
            <a:r>
              <a:rPr lang="it-IT" sz="3600" i="1" spc="-1" baseline="-25000">
                <a:solidFill>
                  <a:prstClr val="black"/>
                </a:solidFill>
                <a:ea typeface="+mn-lt"/>
                <a:cs typeface="+mn-lt"/>
              </a:rPr>
              <a:t>n  </a:t>
            </a:r>
            <a:r>
              <a:rPr lang="it-IT" sz="3600" spc="-1">
                <a:solidFill>
                  <a:prstClr val="black"/>
                </a:solidFill>
                <a:latin typeface="Calibri"/>
                <a:cs typeface="Calibri"/>
              </a:rPr>
              <a:t>per disciplina </a:t>
            </a:r>
            <a:r>
              <a:rPr lang="it-IT" sz="3600" i="1" spc="-1">
                <a:solidFill>
                  <a:prstClr val="black"/>
                </a:solidFill>
                <a:latin typeface="Calibri"/>
                <a:cs typeface="Calibri"/>
              </a:rPr>
              <a:t>RUP</a:t>
            </a:r>
            <a:r>
              <a:rPr lang="it-IT" sz="3600" spc="-1">
                <a:solidFill>
                  <a:prstClr val="black"/>
                </a:solidFill>
                <a:latin typeface="Calibri"/>
                <a:cs typeface="Calibri"/>
              </a:rPr>
              <a:t>: elementi</a:t>
            </a:r>
            <a:r>
              <a:rPr kumimoji="0" lang="it-IT" sz="3600" b="0" i="0" u="none" strike="noStrike" kern="1200" cap="none" spc="-1" normalizeH="0" baseline="0" noProof="0">
                <a:ln>
                  <a:noFill/>
                </a:ln>
                <a:solidFill>
                  <a:prstClr val="black"/>
                </a:solidFill>
                <a:effectLst/>
                <a:uLnTx/>
                <a:uFillTx/>
                <a:latin typeface="Calibri"/>
                <a:cs typeface="Calibri"/>
              </a:rPr>
              <a:t> qualitativi macroscopici</a:t>
            </a:r>
            <a:r>
              <a:rPr lang="it-IT" sz="3600" spc="-1">
                <a:solidFill>
                  <a:prstClr val="black"/>
                </a:solidFill>
                <a:latin typeface="Calibri"/>
                <a:cs typeface="Calibri"/>
              </a:rPr>
              <a:t> (II)</a:t>
            </a:r>
            <a:endParaRPr lang="it-IT" sz="3600" b="0" u="none" strike="noStrike" kern="1200" cap="none" spc="-1" normalizeH="0" baseline="0" noProof="0">
              <a:ln>
                <a:noFill/>
              </a:ln>
              <a:solidFill>
                <a:prstClr val="black"/>
              </a:solidFill>
              <a:effectLst/>
              <a:uLnTx/>
              <a:uFillTx/>
              <a:latin typeface="Calibri" panose="020F0502020204030204" pitchFamily="34" charset="0"/>
              <a:cs typeface="Calibri"/>
            </a:endParaRPr>
          </a:p>
        </p:txBody>
      </p:sp>
      <p:sp>
        <p:nvSpPr>
          <p:cNvPr id="13" name="Ovale 12">
            <a:extLst>
              <a:ext uri="{FF2B5EF4-FFF2-40B4-BE49-F238E27FC236}">
                <a16:creationId xmlns:a16="http://schemas.microsoft.com/office/drawing/2014/main" id="{F4A3E2D1-19CC-8F4C-A39B-404E214FBBAA}"/>
              </a:ext>
            </a:extLst>
          </p:cNvPr>
          <p:cNvSpPr/>
          <p:nvPr/>
        </p:nvSpPr>
        <p:spPr>
          <a:xfrm>
            <a:off x="3277809" y="1802190"/>
            <a:ext cx="2914952" cy="399142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4" name="Ovale 12">
            <a:extLst>
              <a:ext uri="{FF2B5EF4-FFF2-40B4-BE49-F238E27FC236}">
                <a16:creationId xmlns:a16="http://schemas.microsoft.com/office/drawing/2014/main" id="{A7069580-74D0-D7E5-66D6-01D736DB65CC}"/>
              </a:ext>
            </a:extLst>
          </p:cNvPr>
          <p:cNvSpPr/>
          <p:nvPr/>
        </p:nvSpPr>
        <p:spPr>
          <a:xfrm>
            <a:off x="8998856" y="2552094"/>
            <a:ext cx="2914952" cy="332619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5" name="CasellaDiTesto 14">
            <a:extLst>
              <a:ext uri="{FF2B5EF4-FFF2-40B4-BE49-F238E27FC236}">
                <a16:creationId xmlns:a16="http://schemas.microsoft.com/office/drawing/2014/main" id="{1D386F13-E94D-7B7D-6D9D-B2688AB689A1}"/>
              </a:ext>
            </a:extLst>
          </p:cNvPr>
          <p:cNvSpPr txBox="1"/>
          <p:nvPr/>
        </p:nvSpPr>
        <p:spPr>
          <a:xfrm>
            <a:off x="1923142" y="1318380"/>
            <a:ext cx="5503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Calibri"/>
              </a:rPr>
              <a:t>Prevalenza iniziale discipline "superiori" (nel grafico RUP)</a:t>
            </a:r>
            <a:endParaRPr lang="it-IT"/>
          </a:p>
        </p:txBody>
      </p:sp>
      <p:sp>
        <p:nvSpPr>
          <p:cNvPr id="16" name="CasellaDiTesto 15">
            <a:extLst>
              <a:ext uri="{FF2B5EF4-FFF2-40B4-BE49-F238E27FC236}">
                <a16:creationId xmlns:a16="http://schemas.microsoft.com/office/drawing/2014/main" id="{0152F5C3-549B-6C4C-95FA-EF089DDD81CE}"/>
              </a:ext>
            </a:extLst>
          </p:cNvPr>
          <p:cNvSpPr txBox="1"/>
          <p:nvPr/>
        </p:nvSpPr>
        <p:spPr>
          <a:xfrm>
            <a:off x="8261504" y="1923143"/>
            <a:ext cx="3761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cs typeface="Calibri"/>
              </a:rPr>
              <a:t>… chiusura con discipline "inferiori"</a:t>
            </a:r>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5" grpId="0"/>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pic>
        <p:nvPicPr>
          <p:cNvPr id="180" name="Immagine 179"/>
          <p:cNvPicPr/>
          <p:nvPr/>
        </p:nvPicPr>
        <p:blipFill>
          <a:blip r:embed="rId3">
            <a:extLst>
              <a:ext uri="{96DAC541-7B7A-43D3-8B79-37D633B846F1}">
                <asvg:svgBlip xmlns:asvg="http://schemas.microsoft.com/office/drawing/2016/SVG/main" r:embed="rId4"/>
              </a:ext>
            </a:extLst>
          </a:blip>
          <a:stretch/>
        </p:blipFill>
        <p:spPr>
          <a:xfrm>
            <a:off x="280800" y="1442928"/>
            <a:ext cx="11630160" cy="5033783"/>
          </a:xfrm>
          <a:prstGeom prst="rect">
            <a:avLst/>
          </a:prstGeom>
          <a:ln>
            <a:noFill/>
          </a:ln>
        </p:spPr>
      </p:pic>
      <p:grpSp>
        <p:nvGrpSpPr>
          <p:cNvPr id="159" name="Gruppo 158">
            <a:extLst>
              <a:ext uri="{FF2B5EF4-FFF2-40B4-BE49-F238E27FC236}">
                <a16:creationId xmlns:a16="http://schemas.microsoft.com/office/drawing/2014/main" id="{B201034C-2A1D-F862-08C6-4EE0AD9E548B}"/>
              </a:ext>
            </a:extLst>
          </p:cNvPr>
          <p:cNvGrpSpPr/>
          <p:nvPr/>
        </p:nvGrpSpPr>
        <p:grpSpPr>
          <a:xfrm>
            <a:off x="2296604" y="1720073"/>
            <a:ext cx="2512805" cy="3746737"/>
            <a:chOff x="2296604" y="1720073"/>
            <a:chExt cx="2512805" cy="3746737"/>
          </a:xfrm>
        </p:grpSpPr>
        <p:cxnSp>
          <p:nvCxnSpPr>
            <p:cNvPr id="6" name="Connettore 2 5">
              <a:extLst>
                <a:ext uri="{FF2B5EF4-FFF2-40B4-BE49-F238E27FC236}">
                  <a16:creationId xmlns:a16="http://schemas.microsoft.com/office/drawing/2014/main" id="{43CE2B3E-F57C-E180-DA8F-2E4035E61C19}"/>
                </a:ext>
              </a:extLst>
            </p:cNvPr>
            <p:cNvCxnSpPr/>
            <p:nvPr/>
          </p:nvCxnSpPr>
          <p:spPr>
            <a:xfrm flipH="1">
              <a:off x="2296604" y="1720073"/>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F47AED16-6758-F74E-02B4-FCDCA07872CE}"/>
                </a:ext>
              </a:extLst>
            </p:cNvPr>
            <p:cNvSpPr txBox="1"/>
            <p:nvPr/>
          </p:nvSpPr>
          <p:spPr>
            <a:xfrm>
              <a:off x="2417884" y="2877271"/>
              <a:ext cx="23915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Calibri"/>
                </a:rPr>
                <a:t>Test 60%</a:t>
              </a:r>
            </a:p>
            <a:p>
              <a:endParaRPr lang="it-IT">
                <a:cs typeface="Calibri"/>
              </a:endParaRPr>
            </a:p>
            <a:p>
              <a:endParaRPr lang="it-IT">
                <a:cs typeface="Calibri"/>
              </a:endParaRPr>
            </a:p>
            <a:p>
              <a:endParaRPr lang="it-IT">
                <a:cs typeface="Calibri"/>
              </a:endParaRPr>
            </a:p>
            <a:p>
              <a:endParaRPr lang="it-IT">
                <a:cs typeface="Calibri"/>
              </a:endParaRPr>
            </a:p>
            <a:p>
              <a:r>
                <a:rPr lang="it-IT">
                  <a:cs typeface="Calibri"/>
                </a:rPr>
                <a:t>Deployment 22.5%</a:t>
              </a:r>
            </a:p>
            <a:p>
              <a:endParaRPr lang="it-IT">
                <a:cs typeface="Calibri"/>
              </a:endParaRPr>
            </a:p>
            <a:p>
              <a:r>
                <a:rPr lang="it-IT">
                  <a:cs typeface="Calibri"/>
                </a:rPr>
                <a:t>PM 17%</a:t>
              </a:r>
            </a:p>
          </p:txBody>
        </p:sp>
      </p:grpSp>
      <p:sp>
        <p:nvSpPr>
          <p:cNvPr id="10" name="CustomShape 2">
            <a:extLst>
              <a:ext uri="{FF2B5EF4-FFF2-40B4-BE49-F238E27FC236}">
                <a16:creationId xmlns:a16="http://schemas.microsoft.com/office/drawing/2014/main" id="{AA416D6B-BC3C-5798-927C-CEEE8B7C8F48}"/>
              </a:ext>
            </a:extLst>
          </p:cNvPr>
          <p:cNvSpPr/>
          <p:nvPr/>
        </p:nvSpPr>
        <p:spPr>
          <a:xfrm>
            <a:off x="793" y="1617"/>
            <a:ext cx="12194921" cy="108412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000" i="1" spc="-1">
                <a:solidFill>
                  <a:prstClr val="black"/>
                </a:solidFill>
                <a:ea typeface="+mn-lt"/>
                <a:cs typeface="+mn-lt"/>
              </a:rPr>
              <a:t>T</a:t>
            </a:r>
            <a:r>
              <a:rPr lang="it-IT" sz="4000" i="1" spc="-1" baseline="-25000">
                <a:solidFill>
                  <a:prstClr val="black"/>
                </a:solidFill>
                <a:ea typeface="+mn-lt"/>
                <a:cs typeface="+mn-lt"/>
              </a:rPr>
              <a:t>n  </a:t>
            </a:r>
            <a:r>
              <a:rPr lang="it-IT" sz="4000" spc="-1">
                <a:solidFill>
                  <a:prstClr val="black"/>
                </a:solidFill>
                <a:latin typeface="Calibri"/>
                <a:cs typeface="Calibri"/>
              </a:rPr>
              <a:t>per disciplina </a:t>
            </a:r>
            <a:r>
              <a:rPr lang="it-IT" sz="4000" i="1" spc="-1">
                <a:solidFill>
                  <a:prstClr val="black"/>
                </a:solidFill>
                <a:latin typeface="Calibri"/>
                <a:cs typeface="Calibri"/>
              </a:rPr>
              <a:t>RUP</a:t>
            </a:r>
            <a:r>
              <a:rPr lang="it-IT" sz="4000" spc="-1">
                <a:solidFill>
                  <a:prstClr val="black"/>
                </a:solidFill>
                <a:latin typeface="Calibri"/>
                <a:cs typeface="Calibri"/>
              </a:rPr>
              <a:t>: elementi</a:t>
            </a:r>
            <a:r>
              <a:rPr kumimoji="0" lang="it-IT" sz="4000" b="0" i="0" u="none" strike="noStrike" kern="1200" cap="none" spc="-1" normalizeH="0" baseline="0" noProof="0">
                <a:ln>
                  <a:noFill/>
                </a:ln>
                <a:solidFill>
                  <a:prstClr val="black"/>
                </a:solidFill>
                <a:effectLst/>
                <a:uLnTx/>
                <a:uFillTx/>
                <a:latin typeface="Calibri"/>
                <a:cs typeface="Calibri"/>
              </a:rPr>
              <a:t> </a:t>
            </a:r>
            <a:r>
              <a:rPr lang="it-IT" sz="4000" spc="-1">
                <a:solidFill>
                  <a:prstClr val="black"/>
                </a:solidFill>
                <a:latin typeface="Calibri"/>
                <a:cs typeface="Calibri"/>
              </a:rPr>
              <a:t>quantitativi salienti</a:t>
            </a:r>
            <a:endParaRPr lang="it-IT" sz="4000" b="0" u="none" strike="noStrike" kern="1200" cap="none" spc="-1" normalizeH="0" baseline="0" noProof="0">
              <a:ln>
                <a:noFill/>
              </a:ln>
              <a:solidFill>
                <a:prstClr val="black"/>
              </a:solidFill>
              <a:effectLst/>
              <a:uLnTx/>
              <a:uFillTx/>
              <a:latin typeface="Calibri" panose="020F0502020204030204" pitchFamily="34" charset="0"/>
              <a:cs typeface="Calibri"/>
            </a:endParaRPr>
          </a:p>
        </p:txBody>
      </p:sp>
      <p:grpSp>
        <p:nvGrpSpPr>
          <p:cNvPr id="165" name="Gruppo 164">
            <a:extLst>
              <a:ext uri="{FF2B5EF4-FFF2-40B4-BE49-F238E27FC236}">
                <a16:creationId xmlns:a16="http://schemas.microsoft.com/office/drawing/2014/main" id="{57BC435C-BAFA-7F90-00F5-76F25AFC9FBE}"/>
              </a:ext>
            </a:extLst>
          </p:cNvPr>
          <p:cNvGrpSpPr/>
          <p:nvPr/>
        </p:nvGrpSpPr>
        <p:grpSpPr>
          <a:xfrm>
            <a:off x="7238133" y="1720072"/>
            <a:ext cx="3058033" cy="3746737"/>
            <a:chOff x="7238133" y="1720072"/>
            <a:chExt cx="3058033" cy="3746737"/>
          </a:xfrm>
        </p:grpSpPr>
        <p:cxnSp>
          <p:nvCxnSpPr>
            <p:cNvPr id="49" name="Connettore 2 48">
              <a:extLst>
                <a:ext uri="{FF2B5EF4-FFF2-40B4-BE49-F238E27FC236}">
                  <a16:creationId xmlns:a16="http://schemas.microsoft.com/office/drawing/2014/main" id="{2F639A9C-AA06-DA0B-67D0-6E18EFB44366}"/>
                </a:ext>
              </a:extLst>
            </p:cNvPr>
            <p:cNvCxnSpPr>
              <a:cxnSpLocks/>
            </p:cNvCxnSpPr>
            <p:nvPr/>
          </p:nvCxnSpPr>
          <p:spPr>
            <a:xfrm flipH="1">
              <a:off x="10290415" y="1720072"/>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5D07AD14-D019-EE49-C0B3-E1030E622998}"/>
                </a:ext>
              </a:extLst>
            </p:cNvPr>
            <p:cNvSpPr txBox="1"/>
            <p:nvPr/>
          </p:nvSpPr>
          <p:spPr>
            <a:xfrm>
              <a:off x="7238133" y="1762630"/>
              <a:ext cx="297209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err="1">
                  <a:cs typeface="Calibri"/>
                </a:rPr>
                <a:t>Requirements</a:t>
              </a:r>
              <a:r>
                <a:rPr lang="it-IT">
                  <a:cs typeface="Calibri"/>
                </a:rPr>
                <a:t> 0.39%</a:t>
              </a:r>
            </a:p>
            <a:p>
              <a:pPr algn="r"/>
              <a:r>
                <a:rPr lang="it-IT">
                  <a:cs typeface="Calibri"/>
                </a:rPr>
                <a:t>A&amp;D 1.58%</a:t>
              </a:r>
            </a:p>
            <a:p>
              <a:pPr algn="r"/>
              <a:endParaRPr lang="it-IT">
                <a:cs typeface="Calibri"/>
              </a:endParaRPr>
            </a:p>
            <a:p>
              <a:pPr algn="r"/>
              <a:r>
                <a:rPr lang="it-IT" err="1">
                  <a:cs typeface="Calibri"/>
                </a:rPr>
                <a:t>Implementation</a:t>
              </a:r>
              <a:r>
                <a:rPr lang="it-IT">
                  <a:cs typeface="Calibri"/>
                </a:rPr>
                <a:t> 48.13%</a:t>
              </a:r>
            </a:p>
            <a:p>
              <a:pPr algn="r"/>
              <a:endParaRPr lang="it-IT">
                <a:cs typeface="Calibri"/>
              </a:endParaRPr>
            </a:p>
            <a:p>
              <a:pPr algn="r"/>
              <a:endParaRPr lang="it-IT">
                <a:cs typeface="Calibri"/>
              </a:endParaRPr>
            </a:p>
            <a:p>
              <a:pPr algn="r"/>
              <a:r>
                <a:rPr lang="it-IT">
                  <a:cs typeface="Calibri"/>
                </a:rPr>
                <a:t>Test 12.23%</a:t>
              </a:r>
            </a:p>
            <a:p>
              <a:pPr algn="r"/>
              <a:endParaRPr lang="it-IT">
                <a:cs typeface="Calibri"/>
              </a:endParaRPr>
            </a:p>
            <a:p>
              <a:pPr algn="r"/>
              <a:r>
                <a:rPr lang="it-IT">
                  <a:cs typeface="Calibri"/>
                </a:rPr>
                <a:t>Deployment 2.76%</a:t>
              </a:r>
            </a:p>
            <a:p>
              <a:pPr algn="r"/>
              <a:endParaRPr lang="it-IT">
                <a:cs typeface="Calibri"/>
              </a:endParaRPr>
            </a:p>
            <a:p>
              <a:pPr algn="r"/>
              <a:r>
                <a:rPr lang="it-IT">
                  <a:cs typeface="Calibri"/>
                </a:rPr>
                <a:t>PM 25.25%</a:t>
              </a:r>
            </a:p>
            <a:p>
              <a:pPr algn="r"/>
              <a:endParaRPr lang="it-IT">
                <a:cs typeface="Calibri"/>
              </a:endParaRPr>
            </a:p>
            <a:p>
              <a:pPr algn="r"/>
              <a:r>
                <a:rPr lang="it-IT">
                  <a:cs typeface="Calibri"/>
                </a:rPr>
                <a:t>Environment 9.66%</a:t>
              </a:r>
            </a:p>
          </p:txBody>
        </p:sp>
      </p:grpSp>
      <p:grpSp>
        <p:nvGrpSpPr>
          <p:cNvPr id="164" name="Gruppo 163">
            <a:extLst>
              <a:ext uri="{FF2B5EF4-FFF2-40B4-BE49-F238E27FC236}">
                <a16:creationId xmlns:a16="http://schemas.microsoft.com/office/drawing/2014/main" id="{91171332-3A1F-5FDB-4F99-FF8CB0C2E53F}"/>
              </a:ext>
            </a:extLst>
          </p:cNvPr>
          <p:cNvGrpSpPr/>
          <p:nvPr/>
        </p:nvGrpSpPr>
        <p:grpSpPr>
          <a:xfrm>
            <a:off x="8938942" y="1720071"/>
            <a:ext cx="2750909" cy="4053862"/>
            <a:chOff x="8938942" y="1720071"/>
            <a:chExt cx="2750909" cy="4053862"/>
          </a:xfrm>
        </p:grpSpPr>
        <p:cxnSp>
          <p:nvCxnSpPr>
            <p:cNvPr id="53" name="Connettore 2 52">
              <a:extLst>
                <a:ext uri="{FF2B5EF4-FFF2-40B4-BE49-F238E27FC236}">
                  <a16:creationId xmlns:a16="http://schemas.microsoft.com/office/drawing/2014/main" id="{301C4D3E-D55B-9FA2-E8CF-9A72A8438B32}"/>
                </a:ext>
              </a:extLst>
            </p:cNvPr>
            <p:cNvCxnSpPr>
              <a:cxnSpLocks/>
            </p:cNvCxnSpPr>
            <p:nvPr/>
          </p:nvCxnSpPr>
          <p:spPr>
            <a:xfrm flipH="1">
              <a:off x="8938942" y="1720071"/>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CasellaDiTesto 148">
              <a:extLst>
                <a:ext uri="{FF2B5EF4-FFF2-40B4-BE49-F238E27FC236}">
                  <a16:creationId xmlns:a16="http://schemas.microsoft.com/office/drawing/2014/main" id="{80D58063-0282-0AD8-768E-4761B506D47C}"/>
                </a:ext>
              </a:extLst>
            </p:cNvPr>
            <p:cNvSpPr txBox="1"/>
            <p:nvPr/>
          </p:nvSpPr>
          <p:spPr>
            <a:xfrm>
              <a:off x="9085011" y="1750330"/>
              <a:ext cx="26048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Calibri"/>
                </a:rPr>
                <a:t>A&amp;D 5.86%</a:t>
              </a:r>
            </a:p>
            <a:p>
              <a:endParaRPr lang="it-IT">
                <a:cs typeface="Calibri"/>
              </a:endParaRPr>
            </a:p>
            <a:p>
              <a:endParaRPr lang="it-IT">
                <a:cs typeface="Calibri"/>
              </a:endParaRPr>
            </a:p>
            <a:p>
              <a:endParaRPr lang="it-IT">
                <a:cs typeface="Calibri"/>
              </a:endParaRPr>
            </a:p>
            <a:p>
              <a:r>
                <a:rPr lang="it-IT" err="1">
                  <a:cs typeface="Calibri"/>
                </a:rPr>
                <a:t>Implementation</a:t>
              </a:r>
              <a:r>
                <a:rPr lang="it-IT">
                  <a:cs typeface="Calibri"/>
                </a:rPr>
                <a:t> 68.21%</a:t>
              </a:r>
            </a:p>
          </p:txBody>
        </p:sp>
        <p:sp>
          <p:nvSpPr>
            <p:cNvPr id="151" name="CasellaDiTesto 150">
              <a:extLst>
                <a:ext uri="{FF2B5EF4-FFF2-40B4-BE49-F238E27FC236}">
                  <a16:creationId xmlns:a16="http://schemas.microsoft.com/office/drawing/2014/main" id="{B870E4F5-8749-437E-EF8B-A2C537AEFA32}"/>
                </a:ext>
              </a:extLst>
            </p:cNvPr>
            <p:cNvSpPr txBox="1"/>
            <p:nvPr/>
          </p:nvSpPr>
          <p:spPr>
            <a:xfrm>
              <a:off x="9061362" y="4568090"/>
              <a:ext cx="2022278" cy="1205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it-IT">
                  <a:cs typeface="Calibri"/>
                </a:rPr>
                <a:t>Test 5.68%</a:t>
              </a:r>
            </a:p>
            <a:p>
              <a:pPr>
                <a:lnSpc>
                  <a:spcPct val="80000"/>
                </a:lnSpc>
              </a:pPr>
              <a:r>
                <a:rPr lang="it-IT">
                  <a:cs typeface="Calibri"/>
                </a:rPr>
                <a:t>Deployment 3.20%</a:t>
              </a:r>
            </a:p>
            <a:p>
              <a:pPr>
                <a:lnSpc>
                  <a:spcPct val="80000"/>
                </a:lnSpc>
              </a:pPr>
              <a:r>
                <a:rPr lang="it-IT">
                  <a:cs typeface="Calibri"/>
                </a:rPr>
                <a:t>C&amp;CM 3.37%</a:t>
              </a:r>
            </a:p>
            <a:p>
              <a:pPr>
                <a:lnSpc>
                  <a:spcPct val="80000"/>
                </a:lnSpc>
              </a:pPr>
              <a:r>
                <a:rPr lang="it-IT">
                  <a:cs typeface="Calibri"/>
                </a:rPr>
                <a:t>PM 12.26%</a:t>
              </a:r>
            </a:p>
            <a:p>
              <a:pPr>
                <a:lnSpc>
                  <a:spcPct val="80000"/>
                </a:lnSpc>
              </a:pPr>
              <a:r>
                <a:rPr lang="it-IT">
                  <a:cs typeface="Calibri"/>
                </a:rPr>
                <a:t>Environment 1.42%</a:t>
              </a:r>
            </a:p>
          </p:txBody>
        </p:sp>
      </p:grpSp>
      <p:grpSp>
        <p:nvGrpSpPr>
          <p:cNvPr id="160" name="Gruppo 159">
            <a:extLst>
              <a:ext uri="{FF2B5EF4-FFF2-40B4-BE49-F238E27FC236}">
                <a16:creationId xmlns:a16="http://schemas.microsoft.com/office/drawing/2014/main" id="{7855E287-E340-5721-6EC6-42061D2FAF76}"/>
              </a:ext>
            </a:extLst>
          </p:cNvPr>
          <p:cNvGrpSpPr/>
          <p:nvPr/>
        </p:nvGrpSpPr>
        <p:grpSpPr>
          <a:xfrm>
            <a:off x="3604942" y="1720071"/>
            <a:ext cx="2591310" cy="3746737"/>
            <a:chOff x="3604942" y="1720071"/>
            <a:chExt cx="2591310" cy="3746737"/>
          </a:xfrm>
        </p:grpSpPr>
        <p:cxnSp>
          <p:nvCxnSpPr>
            <p:cNvPr id="37" name="Connettore 2 36">
              <a:extLst>
                <a:ext uri="{FF2B5EF4-FFF2-40B4-BE49-F238E27FC236}">
                  <a16:creationId xmlns:a16="http://schemas.microsoft.com/office/drawing/2014/main" id="{BE207C10-26CF-83A7-C3CC-7CE0D5DEF858}"/>
                </a:ext>
              </a:extLst>
            </p:cNvPr>
            <p:cNvCxnSpPr>
              <a:cxnSpLocks/>
            </p:cNvCxnSpPr>
            <p:nvPr/>
          </p:nvCxnSpPr>
          <p:spPr>
            <a:xfrm flipH="1">
              <a:off x="3604942" y="1720071"/>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CasellaDiTesto 129">
              <a:extLst>
                <a:ext uri="{FF2B5EF4-FFF2-40B4-BE49-F238E27FC236}">
                  <a16:creationId xmlns:a16="http://schemas.microsoft.com/office/drawing/2014/main" id="{D5097C83-D1BF-9CC1-1676-5A38661F6834}"/>
                </a:ext>
              </a:extLst>
            </p:cNvPr>
            <p:cNvSpPr txBox="1"/>
            <p:nvPr/>
          </p:nvSpPr>
          <p:spPr>
            <a:xfrm>
              <a:off x="3726222" y="2005498"/>
              <a:ext cx="2470030"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cs typeface="Calibri"/>
                </a:rPr>
                <a:t>A&amp;D 12.25%</a:t>
              </a:r>
            </a:p>
            <a:p>
              <a:endParaRPr lang="it-IT">
                <a:cs typeface="Calibri"/>
              </a:endParaRPr>
            </a:p>
            <a:p>
              <a:endParaRPr lang="it-IT">
                <a:cs typeface="Calibri"/>
              </a:endParaRPr>
            </a:p>
            <a:p>
              <a:r>
                <a:rPr lang="it-IT" err="1">
                  <a:cs typeface="Calibri"/>
                </a:rPr>
                <a:t>Implementation</a:t>
              </a:r>
              <a:r>
                <a:rPr lang="it-IT">
                  <a:cs typeface="Calibri"/>
                </a:rPr>
                <a:t> 38.74%</a:t>
              </a:r>
            </a:p>
            <a:p>
              <a:endParaRPr lang="it-IT">
                <a:cs typeface="Calibri"/>
              </a:endParaRPr>
            </a:p>
            <a:p>
              <a:endParaRPr lang="it-IT">
                <a:cs typeface="Calibri"/>
              </a:endParaRPr>
            </a:p>
            <a:p>
              <a:r>
                <a:rPr lang="it-IT">
                  <a:cs typeface="Calibri"/>
                </a:rPr>
                <a:t>Test 16.39%</a:t>
              </a:r>
            </a:p>
            <a:p>
              <a:endParaRPr lang="it-IT">
                <a:cs typeface="Calibri"/>
              </a:endParaRPr>
            </a:p>
            <a:p>
              <a:r>
                <a:rPr lang="it-IT">
                  <a:cs typeface="Calibri"/>
                </a:rPr>
                <a:t>Deployment 3.15%</a:t>
              </a:r>
            </a:p>
            <a:p>
              <a:r>
                <a:rPr lang="it-IT">
                  <a:cs typeface="Calibri"/>
                </a:rPr>
                <a:t>PM 14.90%</a:t>
              </a:r>
            </a:p>
            <a:p>
              <a:endParaRPr lang="it-IT">
                <a:cs typeface="Calibri"/>
              </a:endParaRPr>
            </a:p>
            <a:p>
              <a:r>
                <a:rPr lang="it-IT">
                  <a:cs typeface="Calibri"/>
                </a:rPr>
                <a:t>Environment 14.24%</a:t>
              </a:r>
            </a:p>
          </p:txBody>
        </p:sp>
      </p:grpSp>
      <p:grpSp>
        <p:nvGrpSpPr>
          <p:cNvPr id="161" name="Gruppo 160">
            <a:extLst>
              <a:ext uri="{FF2B5EF4-FFF2-40B4-BE49-F238E27FC236}">
                <a16:creationId xmlns:a16="http://schemas.microsoft.com/office/drawing/2014/main" id="{528129A7-916D-CFD3-0E5C-87EDB881C43D}"/>
              </a:ext>
            </a:extLst>
          </p:cNvPr>
          <p:cNvGrpSpPr/>
          <p:nvPr/>
        </p:nvGrpSpPr>
        <p:grpSpPr>
          <a:xfrm>
            <a:off x="4956415" y="1720072"/>
            <a:ext cx="2979498" cy="3746737"/>
            <a:chOff x="4956415" y="1720072"/>
            <a:chExt cx="2979498" cy="3746737"/>
          </a:xfrm>
        </p:grpSpPr>
        <p:cxnSp>
          <p:nvCxnSpPr>
            <p:cNvPr id="33" name="Connettore 2 32">
              <a:extLst>
                <a:ext uri="{FF2B5EF4-FFF2-40B4-BE49-F238E27FC236}">
                  <a16:creationId xmlns:a16="http://schemas.microsoft.com/office/drawing/2014/main" id="{DD9A8C89-68C4-6BD1-5AB3-9FB70EEED298}"/>
                </a:ext>
              </a:extLst>
            </p:cNvPr>
            <p:cNvCxnSpPr>
              <a:cxnSpLocks/>
            </p:cNvCxnSpPr>
            <p:nvPr/>
          </p:nvCxnSpPr>
          <p:spPr>
            <a:xfrm flipH="1">
              <a:off x="4956415" y="1720072"/>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50B370AC-983E-5386-A198-2840C94B2C7C}"/>
                </a:ext>
              </a:extLst>
            </p:cNvPr>
            <p:cNvSpPr txBox="1"/>
            <p:nvPr/>
          </p:nvSpPr>
          <p:spPr>
            <a:xfrm>
              <a:off x="5077694" y="3951006"/>
              <a:ext cx="2239992" cy="14274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it-IT">
                  <a:cs typeface="Calibri" panose="020F0502020204030204"/>
                </a:rPr>
                <a:t>Test 5.39%</a:t>
              </a:r>
            </a:p>
            <a:p>
              <a:pPr>
                <a:lnSpc>
                  <a:spcPct val="80000"/>
                </a:lnSpc>
              </a:pPr>
              <a:r>
                <a:rPr lang="it-IT">
                  <a:cs typeface="Calibri" panose="020F0502020204030204"/>
                </a:rPr>
                <a:t>Deployment 3.92%</a:t>
              </a:r>
            </a:p>
            <a:p>
              <a:pPr>
                <a:lnSpc>
                  <a:spcPct val="80000"/>
                </a:lnSpc>
              </a:pPr>
              <a:r>
                <a:rPr lang="it-IT">
                  <a:cs typeface="Calibri" panose="020F0502020204030204"/>
                </a:rPr>
                <a:t>C&amp;CM 5.39%</a:t>
              </a:r>
            </a:p>
            <a:p>
              <a:pPr>
                <a:lnSpc>
                  <a:spcPct val="80000"/>
                </a:lnSpc>
              </a:pPr>
              <a:r>
                <a:rPr lang="it-IT">
                  <a:cs typeface="Calibri" panose="020F0502020204030204"/>
                </a:rPr>
                <a:t>PM 4.90%</a:t>
              </a:r>
            </a:p>
            <a:p>
              <a:pPr>
                <a:lnSpc>
                  <a:spcPct val="80000"/>
                </a:lnSpc>
              </a:pPr>
              <a:endParaRPr lang="it-IT">
                <a:cs typeface="Calibri" panose="020F0502020204030204"/>
              </a:endParaRPr>
            </a:p>
            <a:p>
              <a:pPr>
                <a:lnSpc>
                  <a:spcPct val="80000"/>
                </a:lnSpc>
              </a:pPr>
              <a:r>
                <a:rPr lang="it-IT">
                  <a:cs typeface="Calibri" panose="020F0502020204030204"/>
                </a:rPr>
                <a:t>Environment 20.34%</a:t>
              </a:r>
            </a:p>
          </p:txBody>
        </p:sp>
        <p:sp>
          <p:nvSpPr>
            <p:cNvPr id="153" name="CasellaDiTesto 130">
              <a:extLst>
                <a:ext uri="{FF2B5EF4-FFF2-40B4-BE49-F238E27FC236}">
                  <a16:creationId xmlns:a16="http://schemas.microsoft.com/office/drawing/2014/main" id="{7C5683E7-D6B5-7186-0DE8-78B7D4ACE7B5}"/>
                </a:ext>
              </a:extLst>
            </p:cNvPr>
            <p:cNvSpPr txBox="1"/>
            <p:nvPr/>
          </p:nvSpPr>
          <p:spPr>
            <a:xfrm>
              <a:off x="5077695" y="1823158"/>
              <a:ext cx="2858218"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cs typeface="Calibri"/>
                </a:rPr>
                <a:t>Business </a:t>
              </a:r>
              <a:r>
                <a:rPr lang="it-IT" err="1">
                  <a:cs typeface="Calibri"/>
                </a:rPr>
                <a:t>Modeling</a:t>
              </a:r>
              <a:r>
                <a:rPr lang="it-IT">
                  <a:cs typeface="Calibri"/>
                </a:rPr>
                <a:t> 8.82%</a:t>
              </a:r>
            </a:p>
            <a:p>
              <a:r>
                <a:rPr lang="it-IT" err="1">
                  <a:cs typeface="Calibri"/>
                </a:rPr>
                <a:t>Requirements</a:t>
              </a:r>
              <a:r>
                <a:rPr lang="it-IT">
                  <a:cs typeface="Calibri"/>
                </a:rPr>
                <a:t> 2.45%</a:t>
              </a:r>
            </a:p>
            <a:p>
              <a:r>
                <a:rPr lang="it-IT">
                  <a:cs typeface="Calibri"/>
                </a:rPr>
                <a:t>A&amp;D 20.10%</a:t>
              </a:r>
            </a:p>
            <a:p>
              <a:endParaRPr lang="it-IT">
                <a:cs typeface="Calibri"/>
              </a:endParaRPr>
            </a:p>
            <a:p>
              <a:endParaRPr lang="it-IT">
                <a:cs typeface="Calibri"/>
              </a:endParaRPr>
            </a:p>
            <a:p>
              <a:endParaRPr lang="it-IT">
                <a:cs typeface="Calibri"/>
              </a:endParaRPr>
            </a:p>
            <a:p>
              <a:r>
                <a:rPr lang="it-IT" err="1">
                  <a:cs typeface="Calibri"/>
                </a:rPr>
                <a:t>Implementation</a:t>
              </a:r>
              <a:r>
                <a:rPr lang="it-IT">
                  <a:cs typeface="Calibri"/>
                </a:rPr>
                <a:t> 28.68%</a:t>
              </a:r>
            </a:p>
          </p:txBody>
        </p:sp>
      </p:grpSp>
      <p:grpSp>
        <p:nvGrpSpPr>
          <p:cNvPr id="162" name="Gruppo 161">
            <a:extLst>
              <a:ext uri="{FF2B5EF4-FFF2-40B4-BE49-F238E27FC236}">
                <a16:creationId xmlns:a16="http://schemas.microsoft.com/office/drawing/2014/main" id="{231EE3C8-4E95-AE54-24E6-F6CDB10ECE0E}"/>
              </a:ext>
            </a:extLst>
          </p:cNvPr>
          <p:cNvGrpSpPr/>
          <p:nvPr/>
        </p:nvGrpSpPr>
        <p:grpSpPr>
          <a:xfrm>
            <a:off x="6279131" y="1720072"/>
            <a:ext cx="2975162" cy="3836148"/>
            <a:chOff x="6279131" y="1720072"/>
            <a:chExt cx="2975162" cy="3836148"/>
          </a:xfrm>
        </p:grpSpPr>
        <p:cxnSp>
          <p:nvCxnSpPr>
            <p:cNvPr id="45" name="Connettore 2 44">
              <a:extLst>
                <a:ext uri="{FF2B5EF4-FFF2-40B4-BE49-F238E27FC236}">
                  <a16:creationId xmlns:a16="http://schemas.microsoft.com/office/drawing/2014/main" id="{5F80BCF8-9D5E-C164-A371-9EC649B1018C}"/>
                </a:ext>
              </a:extLst>
            </p:cNvPr>
            <p:cNvCxnSpPr>
              <a:cxnSpLocks/>
            </p:cNvCxnSpPr>
            <p:nvPr/>
          </p:nvCxnSpPr>
          <p:spPr>
            <a:xfrm flipH="1">
              <a:off x="6279131" y="1720072"/>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CasellaDiTesto 46">
              <a:extLst>
                <a:ext uri="{FF2B5EF4-FFF2-40B4-BE49-F238E27FC236}">
                  <a16:creationId xmlns:a16="http://schemas.microsoft.com/office/drawing/2014/main" id="{0A6FD410-897F-1F04-A584-CBBB0A8770AC}"/>
                </a:ext>
              </a:extLst>
            </p:cNvPr>
            <p:cNvSpPr txBox="1"/>
            <p:nvPr/>
          </p:nvSpPr>
          <p:spPr>
            <a:xfrm>
              <a:off x="6400410" y="4350377"/>
              <a:ext cx="2022278" cy="1205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it-IT">
                  <a:cs typeface="Calibri"/>
                </a:rPr>
                <a:t>Test 9.76%</a:t>
              </a:r>
              <a:endParaRPr lang="it-IT"/>
            </a:p>
            <a:p>
              <a:pPr>
                <a:lnSpc>
                  <a:spcPct val="80000"/>
                </a:lnSpc>
              </a:pPr>
              <a:r>
                <a:rPr lang="it-IT">
                  <a:cs typeface="Calibri"/>
                </a:rPr>
                <a:t>Deployment 1.58%</a:t>
              </a:r>
            </a:p>
            <a:p>
              <a:pPr>
                <a:lnSpc>
                  <a:spcPct val="80000"/>
                </a:lnSpc>
              </a:pPr>
              <a:r>
                <a:rPr lang="it-IT">
                  <a:cs typeface="Calibri"/>
                </a:rPr>
                <a:t>C&amp;CM 11.24%</a:t>
              </a:r>
            </a:p>
            <a:p>
              <a:pPr>
                <a:lnSpc>
                  <a:spcPct val="80000"/>
                </a:lnSpc>
              </a:pPr>
              <a:r>
                <a:rPr lang="it-IT">
                  <a:cs typeface="Calibri"/>
                </a:rPr>
                <a:t>PM 1.78%</a:t>
              </a:r>
            </a:p>
            <a:p>
              <a:pPr>
                <a:lnSpc>
                  <a:spcPct val="80000"/>
                </a:lnSpc>
              </a:pPr>
              <a:r>
                <a:rPr lang="it-IT">
                  <a:cs typeface="Calibri"/>
                </a:rPr>
                <a:t>Environment 2.96%</a:t>
              </a:r>
            </a:p>
          </p:txBody>
        </p:sp>
        <p:sp>
          <p:nvSpPr>
            <p:cNvPr id="154" name="CasellaDiTesto 142">
              <a:extLst>
                <a:ext uri="{FF2B5EF4-FFF2-40B4-BE49-F238E27FC236}">
                  <a16:creationId xmlns:a16="http://schemas.microsoft.com/office/drawing/2014/main" id="{0CC8E895-2DAC-A90F-9DD3-4042B47A2821}"/>
                </a:ext>
              </a:extLst>
            </p:cNvPr>
            <p:cNvSpPr txBox="1"/>
            <p:nvPr/>
          </p:nvSpPr>
          <p:spPr>
            <a:xfrm>
              <a:off x="6396075" y="2004586"/>
              <a:ext cx="2858218"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cs typeface="Calibri"/>
                </a:rPr>
                <a:t>Business </a:t>
              </a:r>
              <a:r>
                <a:rPr lang="it-IT" err="1">
                  <a:cs typeface="Calibri"/>
                </a:rPr>
                <a:t>Modeling</a:t>
              </a:r>
              <a:r>
                <a:rPr lang="it-IT">
                  <a:cs typeface="Calibri"/>
                </a:rPr>
                <a:t> 28.60%</a:t>
              </a:r>
            </a:p>
            <a:p>
              <a:endParaRPr lang="it-IT">
                <a:cs typeface="Calibri"/>
              </a:endParaRPr>
            </a:p>
            <a:p>
              <a:endParaRPr lang="it-IT">
                <a:cs typeface="Calibri"/>
              </a:endParaRPr>
            </a:p>
            <a:p>
              <a:r>
                <a:rPr lang="it-IT">
                  <a:cs typeface="Calibri"/>
                </a:rPr>
                <a:t>A&amp;D 10.65%</a:t>
              </a:r>
            </a:p>
            <a:p>
              <a:endParaRPr lang="it-IT">
                <a:cs typeface="Calibri"/>
              </a:endParaRPr>
            </a:p>
            <a:p>
              <a:endParaRPr lang="it-IT">
                <a:cs typeface="Calibri"/>
              </a:endParaRPr>
            </a:p>
            <a:p>
              <a:r>
                <a:rPr lang="it-IT" err="1">
                  <a:cs typeface="Calibri"/>
                </a:rPr>
                <a:t>Implementation</a:t>
              </a:r>
              <a:r>
                <a:rPr lang="it-IT">
                  <a:cs typeface="Calibri"/>
                </a:rPr>
                <a:t> 33.43%</a:t>
              </a:r>
            </a:p>
          </p:txBody>
        </p:sp>
      </p:grpSp>
      <p:grpSp>
        <p:nvGrpSpPr>
          <p:cNvPr id="163" name="Gruppo 162">
            <a:extLst>
              <a:ext uri="{FF2B5EF4-FFF2-40B4-BE49-F238E27FC236}">
                <a16:creationId xmlns:a16="http://schemas.microsoft.com/office/drawing/2014/main" id="{8287DF0B-E4C4-7093-B1A8-111F39329C32}"/>
              </a:ext>
            </a:extLst>
          </p:cNvPr>
          <p:cNvGrpSpPr/>
          <p:nvPr/>
        </p:nvGrpSpPr>
        <p:grpSpPr>
          <a:xfrm>
            <a:off x="7630604" y="1720073"/>
            <a:ext cx="2760413" cy="4119728"/>
            <a:chOff x="7630604" y="1720073"/>
            <a:chExt cx="2760413" cy="4119728"/>
          </a:xfrm>
        </p:grpSpPr>
        <p:cxnSp>
          <p:nvCxnSpPr>
            <p:cNvPr id="41" name="Connettore 2 40">
              <a:extLst>
                <a:ext uri="{FF2B5EF4-FFF2-40B4-BE49-F238E27FC236}">
                  <a16:creationId xmlns:a16="http://schemas.microsoft.com/office/drawing/2014/main" id="{DE827EE2-8D61-EACD-FAB3-93AF7DEA2429}"/>
                </a:ext>
              </a:extLst>
            </p:cNvPr>
            <p:cNvCxnSpPr>
              <a:cxnSpLocks/>
            </p:cNvCxnSpPr>
            <p:nvPr/>
          </p:nvCxnSpPr>
          <p:spPr>
            <a:xfrm flipH="1">
              <a:off x="7630604" y="1720073"/>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DA1FB3F9-C202-515F-EB8D-9F577E82FFFC}"/>
                </a:ext>
              </a:extLst>
            </p:cNvPr>
            <p:cNvSpPr txBox="1"/>
            <p:nvPr/>
          </p:nvSpPr>
          <p:spPr>
            <a:xfrm>
              <a:off x="7751883" y="4362473"/>
              <a:ext cx="26391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Calibri"/>
                </a:rPr>
                <a:t>C&amp;CM 25.64%</a:t>
              </a:r>
            </a:p>
            <a:p>
              <a:endParaRPr lang="it-IT">
                <a:cs typeface="Calibri"/>
              </a:endParaRPr>
            </a:p>
            <a:p>
              <a:r>
                <a:rPr lang="it-IT">
                  <a:ea typeface="+mn-lt"/>
                  <a:cs typeface="+mn-lt"/>
                </a:rPr>
                <a:t>PM 14.62%</a:t>
              </a:r>
              <a:endParaRPr lang="en-US">
                <a:ea typeface="+mn-lt"/>
                <a:cs typeface="+mn-lt"/>
              </a:endParaRPr>
            </a:p>
            <a:p>
              <a:r>
                <a:rPr lang="it-IT">
                  <a:ea typeface="+mn-lt"/>
                  <a:cs typeface="+mn-lt"/>
                </a:rPr>
                <a:t>Environment 1.22%</a:t>
              </a:r>
              <a:endParaRPr lang="en-US">
                <a:ea typeface="+mn-lt"/>
                <a:cs typeface="+mn-lt"/>
              </a:endParaRPr>
            </a:p>
            <a:p>
              <a:endParaRPr lang="it-IT">
                <a:cs typeface="Calibri"/>
              </a:endParaRPr>
            </a:p>
          </p:txBody>
        </p:sp>
        <p:sp>
          <p:nvSpPr>
            <p:cNvPr id="148" name="CasellaDiTesto 147">
              <a:extLst>
                <a:ext uri="{FF2B5EF4-FFF2-40B4-BE49-F238E27FC236}">
                  <a16:creationId xmlns:a16="http://schemas.microsoft.com/office/drawing/2014/main" id="{3AF1D278-316E-D6A0-4672-B964184BE820}"/>
                </a:ext>
              </a:extLst>
            </p:cNvPr>
            <p:cNvSpPr txBox="1"/>
            <p:nvPr/>
          </p:nvSpPr>
          <p:spPr>
            <a:xfrm>
              <a:off x="7755076" y="3648852"/>
              <a:ext cx="2239992" cy="5410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it-IT">
                  <a:cs typeface="Calibri"/>
                </a:rPr>
                <a:t>Test 2.31%</a:t>
              </a:r>
            </a:p>
            <a:p>
              <a:pPr>
                <a:lnSpc>
                  <a:spcPct val="80000"/>
                </a:lnSpc>
              </a:pPr>
              <a:r>
                <a:rPr lang="it-IT">
                  <a:cs typeface="Calibri"/>
                </a:rPr>
                <a:t>Deployment 4.50%</a:t>
              </a:r>
            </a:p>
          </p:txBody>
        </p:sp>
        <p:sp>
          <p:nvSpPr>
            <p:cNvPr id="155" name="CasellaDiTesto 146">
              <a:extLst>
                <a:ext uri="{FF2B5EF4-FFF2-40B4-BE49-F238E27FC236}">
                  <a16:creationId xmlns:a16="http://schemas.microsoft.com/office/drawing/2014/main" id="{F7597403-9E41-C667-8FAC-D5C75BA01BA9}"/>
                </a:ext>
              </a:extLst>
            </p:cNvPr>
            <p:cNvSpPr txBox="1"/>
            <p:nvPr/>
          </p:nvSpPr>
          <p:spPr>
            <a:xfrm>
              <a:off x="7698630" y="1751629"/>
              <a:ext cx="2512477"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cs typeface="Calibri"/>
                </a:rPr>
                <a:t>A&amp;D 1.87%</a:t>
              </a:r>
            </a:p>
            <a:p>
              <a:endParaRPr lang="it-IT">
                <a:cs typeface="Calibri"/>
              </a:endParaRPr>
            </a:p>
            <a:p>
              <a:endParaRPr lang="it-IT">
                <a:cs typeface="Calibri"/>
              </a:endParaRPr>
            </a:p>
            <a:p>
              <a:r>
                <a:rPr lang="it-IT" err="1">
                  <a:cs typeface="Calibri"/>
                </a:rPr>
                <a:t>Implementation</a:t>
              </a:r>
              <a:r>
                <a:rPr lang="it-IT">
                  <a:cs typeface="Calibri"/>
                </a:rPr>
                <a:t> 49.84%</a:t>
              </a:r>
            </a:p>
          </p:txBody>
        </p:sp>
      </p:grpSp>
      <p:grpSp>
        <p:nvGrpSpPr>
          <p:cNvPr id="166" name="Gruppo 165">
            <a:extLst>
              <a:ext uri="{FF2B5EF4-FFF2-40B4-BE49-F238E27FC236}">
                <a16:creationId xmlns:a16="http://schemas.microsoft.com/office/drawing/2014/main" id="{B57CE850-A263-33BA-B56F-07EFCEA14A70}"/>
              </a:ext>
            </a:extLst>
          </p:cNvPr>
          <p:cNvGrpSpPr/>
          <p:nvPr/>
        </p:nvGrpSpPr>
        <p:grpSpPr>
          <a:xfrm>
            <a:off x="8631036" y="1720071"/>
            <a:ext cx="2987846" cy="3754037"/>
            <a:chOff x="8631036" y="1720071"/>
            <a:chExt cx="2987846" cy="3754037"/>
          </a:xfrm>
        </p:grpSpPr>
        <p:cxnSp>
          <p:nvCxnSpPr>
            <p:cNvPr id="57" name="Connettore 2 56">
              <a:extLst>
                <a:ext uri="{FF2B5EF4-FFF2-40B4-BE49-F238E27FC236}">
                  <a16:creationId xmlns:a16="http://schemas.microsoft.com/office/drawing/2014/main" id="{5AC2E5CA-697A-19FB-9DAD-1345DE031425}"/>
                </a:ext>
              </a:extLst>
            </p:cNvPr>
            <p:cNvCxnSpPr>
              <a:cxnSpLocks/>
            </p:cNvCxnSpPr>
            <p:nvPr/>
          </p:nvCxnSpPr>
          <p:spPr>
            <a:xfrm flipH="1">
              <a:off x="11613131" y="1720071"/>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CasellaDiTesto 155">
              <a:extLst>
                <a:ext uri="{FF2B5EF4-FFF2-40B4-BE49-F238E27FC236}">
                  <a16:creationId xmlns:a16="http://schemas.microsoft.com/office/drawing/2014/main" id="{4D16DA17-9FB0-D6C2-9CE9-860A2FCAE705}"/>
                </a:ext>
              </a:extLst>
            </p:cNvPr>
            <p:cNvSpPr txBox="1"/>
            <p:nvPr/>
          </p:nvSpPr>
          <p:spPr>
            <a:xfrm>
              <a:off x="8631036" y="1780789"/>
              <a:ext cx="297209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Business </a:t>
              </a:r>
              <a:r>
                <a:rPr lang="it-IT" err="1">
                  <a:cs typeface="Calibri"/>
                </a:rPr>
                <a:t>Modeling</a:t>
              </a:r>
              <a:r>
                <a:rPr lang="it-IT">
                  <a:cs typeface="Calibri"/>
                </a:rPr>
                <a:t> 0.69%</a:t>
              </a:r>
            </a:p>
            <a:p>
              <a:pPr algn="r"/>
              <a:r>
                <a:rPr lang="it-IT" err="1">
                  <a:cs typeface="Calibri"/>
                </a:rPr>
                <a:t>Requirements</a:t>
              </a:r>
              <a:r>
                <a:rPr lang="it-IT">
                  <a:cs typeface="Calibri"/>
                </a:rPr>
                <a:t> 0.87%</a:t>
              </a:r>
              <a:endParaRPr lang="it-IT"/>
            </a:p>
            <a:p>
              <a:pPr algn="r"/>
              <a:r>
                <a:rPr lang="it-IT">
                  <a:cs typeface="Calibri"/>
                </a:rPr>
                <a:t>A&amp;D 1.39%</a:t>
              </a:r>
            </a:p>
            <a:p>
              <a:pPr algn="r"/>
              <a:r>
                <a:rPr lang="it-IT" err="1">
                  <a:cs typeface="Calibri"/>
                </a:rPr>
                <a:t>Implementation</a:t>
              </a:r>
              <a:r>
                <a:rPr lang="it-IT">
                  <a:cs typeface="Calibri"/>
                </a:rPr>
                <a:t> 27.73%</a:t>
              </a:r>
            </a:p>
            <a:p>
              <a:pPr algn="r"/>
              <a:endParaRPr lang="it-IT">
                <a:cs typeface="Calibri"/>
              </a:endParaRPr>
            </a:p>
            <a:p>
              <a:pPr algn="r"/>
              <a:r>
                <a:rPr lang="it-IT">
                  <a:cs typeface="Calibri"/>
                </a:rPr>
                <a:t>Test 18.54%</a:t>
              </a:r>
            </a:p>
            <a:p>
              <a:pPr algn="r"/>
              <a:endParaRPr lang="it-IT">
                <a:cs typeface="Calibri"/>
              </a:endParaRPr>
            </a:p>
            <a:p>
              <a:pPr algn="r"/>
              <a:r>
                <a:rPr lang="it-IT">
                  <a:cs typeface="Calibri"/>
                </a:rPr>
                <a:t>Deployment 11.61%</a:t>
              </a:r>
            </a:p>
            <a:p>
              <a:pPr algn="r"/>
              <a:r>
                <a:rPr lang="it-IT">
                  <a:cs typeface="Calibri"/>
                </a:rPr>
                <a:t>C&amp;CM 11.61%</a:t>
              </a:r>
            </a:p>
            <a:p>
              <a:pPr algn="r"/>
              <a:endParaRPr lang="it-IT">
                <a:cs typeface="Calibri"/>
              </a:endParaRPr>
            </a:p>
            <a:p>
              <a:pPr algn="r"/>
              <a:endParaRPr lang="it-IT">
                <a:cs typeface="Calibri"/>
              </a:endParaRPr>
            </a:p>
            <a:p>
              <a:pPr algn="r"/>
              <a:r>
                <a:rPr lang="it-IT">
                  <a:cs typeface="Calibri"/>
                </a:rPr>
                <a:t>PM 26.78%</a:t>
              </a:r>
            </a:p>
            <a:p>
              <a:pPr algn="r"/>
              <a:r>
                <a:rPr lang="it-IT">
                  <a:cs typeface="Calibri"/>
                </a:rPr>
                <a:t>Environment 0.78%</a:t>
              </a:r>
            </a:p>
          </p:txBody>
        </p:sp>
      </p:grpSp>
      <p:grpSp>
        <p:nvGrpSpPr>
          <p:cNvPr id="158" name="Gruppo 157">
            <a:extLst>
              <a:ext uri="{FF2B5EF4-FFF2-40B4-BE49-F238E27FC236}">
                <a16:creationId xmlns:a16="http://schemas.microsoft.com/office/drawing/2014/main" id="{728139B7-5505-C292-B8FA-111B81972810}"/>
              </a:ext>
            </a:extLst>
          </p:cNvPr>
          <p:cNvGrpSpPr/>
          <p:nvPr/>
        </p:nvGrpSpPr>
        <p:grpSpPr>
          <a:xfrm>
            <a:off x="966128" y="1720073"/>
            <a:ext cx="2038350" cy="3746737"/>
            <a:chOff x="966128" y="1720073"/>
            <a:chExt cx="2038350" cy="3746737"/>
          </a:xfrm>
        </p:grpSpPr>
        <p:sp>
          <p:nvSpPr>
            <p:cNvPr id="62" name="CasellaDiTesto 61">
              <a:extLst>
                <a:ext uri="{FF2B5EF4-FFF2-40B4-BE49-F238E27FC236}">
                  <a16:creationId xmlns:a16="http://schemas.microsoft.com/office/drawing/2014/main" id="{B27E6FB8-DBFC-DA69-3034-E8F53290A602}"/>
                </a:ext>
              </a:extLst>
            </p:cNvPr>
            <p:cNvSpPr txBox="1"/>
            <p:nvPr/>
          </p:nvSpPr>
          <p:spPr>
            <a:xfrm>
              <a:off x="1066411" y="1895045"/>
              <a:ext cx="193806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Requirements</a:t>
              </a:r>
              <a:r>
                <a:rPr lang="it-IT">
                  <a:cs typeface="Calibri"/>
                </a:rPr>
                <a:t> 20%</a:t>
              </a:r>
            </a:p>
            <a:p>
              <a:endParaRPr lang="it-IT">
                <a:cs typeface="Calibri"/>
              </a:endParaRPr>
            </a:p>
            <a:p>
              <a:endParaRPr lang="it-IT">
                <a:cs typeface="Calibri"/>
              </a:endParaRPr>
            </a:p>
            <a:p>
              <a:r>
                <a:rPr lang="it-IT">
                  <a:cs typeface="Calibri"/>
                </a:rPr>
                <a:t>A&amp;D 20%</a:t>
              </a:r>
            </a:p>
            <a:p>
              <a:endParaRPr lang="it-IT">
                <a:cs typeface="Calibri"/>
              </a:endParaRPr>
            </a:p>
            <a:p>
              <a:endParaRPr lang="it-IT">
                <a:cs typeface="Calibri"/>
              </a:endParaRPr>
            </a:p>
            <a:p>
              <a:endParaRPr lang="it-IT">
                <a:cs typeface="Calibri"/>
              </a:endParaRPr>
            </a:p>
            <a:p>
              <a:r>
                <a:rPr lang="it-IT">
                  <a:cs typeface="Calibri"/>
                </a:rPr>
                <a:t>Deployment 30%</a:t>
              </a:r>
            </a:p>
            <a:p>
              <a:endParaRPr lang="it-IT">
                <a:cs typeface="Calibri"/>
              </a:endParaRPr>
            </a:p>
            <a:p>
              <a:endParaRPr lang="it-IT">
                <a:cs typeface="Calibri"/>
              </a:endParaRPr>
            </a:p>
            <a:p>
              <a:endParaRPr lang="it-IT">
                <a:cs typeface="Calibri"/>
              </a:endParaRPr>
            </a:p>
            <a:p>
              <a:r>
                <a:rPr lang="it-IT">
                  <a:cs typeface="Calibri"/>
                </a:rPr>
                <a:t>PM 30%</a:t>
              </a:r>
            </a:p>
          </p:txBody>
        </p:sp>
        <p:cxnSp>
          <p:nvCxnSpPr>
            <p:cNvPr id="157" name="Connettore 2 156">
              <a:extLst>
                <a:ext uri="{FF2B5EF4-FFF2-40B4-BE49-F238E27FC236}">
                  <a16:creationId xmlns:a16="http://schemas.microsoft.com/office/drawing/2014/main" id="{EF89CC02-8951-D638-7601-DC3541293CA5}"/>
                </a:ext>
              </a:extLst>
            </p:cNvPr>
            <p:cNvCxnSpPr>
              <a:cxnSpLocks/>
            </p:cNvCxnSpPr>
            <p:nvPr/>
          </p:nvCxnSpPr>
          <p:spPr>
            <a:xfrm flipH="1">
              <a:off x="966128" y="1720073"/>
              <a:ext cx="5751" cy="374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6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6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65"/>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82" name="CustomShape 2"/>
          <p:cNvSpPr/>
          <p:nvPr/>
        </p:nvSpPr>
        <p:spPr>
          <a:xfrm>
            <a:off x="793" y="1617"/>
            <a:ext cx="12194921" cy="111288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cs typeface="Calibri"/>
              </a:rPr>
              <a:t>Analisi per singola disciplina </a:t>
            </a:r>
            <a:r>
              <a:rPr lang="it-IT" sz="4400" i="1">
                <a:solidFill>
                  <a:prstClr val="black"/>
                </a:solidFill>
                <a:latin typeface="Calibri"/>
                <a:cs typeface="Calibri"/>
              </a:rPr>
              <a:t>RUP</a:t>
            </a:r>
            <a:r>
              <a:rPr lang="it-IT" sz="4400">
                <a:solidFill>
                  <a:prstClr val="black"/>
                </a:solidFill>
                <a:latin typeface="Calibri"/>
                <a:cs typeface="Calibri"/>
              </a:rPr>
              <a:t> (I)</a:t>
            </a:r>
            <a:endParaRPr lang="it-IT" sz="4400">
              <a:solidFill>
                <a:prstClr val="black"/>
              </a:solidFill>
              <a:cs typeface="Calibri"/>
            </a:endParaRPr>
          </a:p>
        </p:txBody>
      </p:sp>
      <p:pic>
        <p:nvPicPr>
          <p:cNvPr id="7" name="Elemento grafico 6">
            <a:extLst>
              <a:ext uri="{FF2B5EF4-FFF2-40B4-BE49-F238E27FC236}">
                <a16:creationId xmlns:a16="http://schemas.microsoft.com/office/drawing/2014/main" id="{0032B6A7-1CE7-4A26-E1F9-0585DA5AE4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633" y="4930829"/>
            <a:ext cx="5343525" cy="1733550"/>
          </a:xfrm>
          <a:prstGeom prst="rect">
            <a:avLst/>
          </a:prstGeom>
        </p:spPr>
      </p:pic>
      <p:pic>
        <p:nvPicPr>
          <p:cNvPr id="8" name="Elemento grafico 7">
            <a:extLst>
              <a:ext uri="{FF2B5EF4-FFF2-40B4-BE49-F238E27FC236}">
                <a16:creationId xmlns:a16="http://schemas.microsoft.com/office/drawing/2014/main" id="{0785155D-3E89-8ADE-18D1-D9F109FA4B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632" y="3094187"/>
            <a:ext cx="5343525" cy="1733550"/>
          </a:xfrm>
          <a:prstGeom prst="rect">
            <a:avLst/>
          </a:prstGeom>
        </p:spPr>
      </p:pic>
      <p:pic>
        <p:nvPicPr>
          <p:cNvPr id="9" name="Elemento grafico 8">
            <a:extLst>
              <a:ext uri="{FF2B5EF4-FFF2-40B4-BE49-F238E27FC236}">
                <a16:creationId xmlns:a16="http://schemas.microsoft.com/office/drawing/2014/main" id="{D7345A67-A989-B69E-F2C2-298605512D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633" y="1257546"/>
            <a:ext cx="5343525" cy="1733550"/>
          </a:xfrm>
          <a:prstGeom prst="rect">
            <a:avLst/>
          </a:prstGeom>
        </p:spPr>
      </p:pic>
      <p:pic>
        <p:nvPicPr>
          <p:cNvPr id="10" name="Immagine 9" descr="Immagine che contiene testo, schermata, Policromia, Diagramma&#10;&#10;Descrizione generata automaticamente">
            <a:extLst>
              <a:ext uri="{FF2B5EF4-FFF2-40B4-BE49-F238E27FC236}">
                <a16:creationId xmlns:a16="http://schemas.microsoft.com/office/drawing/2014/main" id="{C47C8B34-FFD1-3715-D063-6FDD8200E366}"/>
              </a:ext>
            </a:extLst>
          </p:cNvPr>
          <p:cNvPicPr>
            <a:picLocks noChangeAspect="1"/>
          </p:cNvPicPr>
          <p:nvPr/>
        </p:nvPicPr>
        <p:blipFill rotWithShape="1">
          <a:blip r:embed="rId9"/>
          <a:srcRect l="29830" t="13578" b="77798"/>
          <a:stretch/>
        </p:blipFill>
        <p:spPr>
          <a:xfrm>
            <a:off x="6147759" y="2255985"/>
            <a:ext cx="5341520" cy="607378"/>
          </a:xfrm>
          <a:prstGeom prst="rect">
            <a:avLst/>
          </a:prstGeom>
        </p:spPr>
      </p:pic>
      <p:pic>
        <p:nvPicPr>
          <p:cNvPr id="11" name="Immagine 10" descr="Immagine che contiene testo, schermata, Policromia, Diagramma&#10;&#10;Descrizione generata automaticamente">
            <a:extLst>
              <a:ext uri="{FF2B5EF4-FFF2-40B4-BE49-F238E27FC236}">
                <a16:creationId xmlns:a16="http://schemas.microsoft.com/office/drawing/2014/main" id="{AEF39F36-BF9E-E133-4C54-A91B4CFFEC37}"/>
              </a:ext>
            </a:extLst>
          </p:cNvPr>
          <p:cNvPicPr>
            <a:picLocks noChangeAspect="1"/>
          </p:cNvPicPr>
          <p:nvPr/>
        </p:nvPicPr>
        <p:blipFill rotWithShape="1">
          <a:blip r:embed="rId9"/>
          <a:srcRect l="29636" t="20803" r="182" b="70073"/>
          <a:stretch/>
        </p:blipFill>
        <p:spPr>
          <a:xfrm>
            <a:off x="6147758" y="4081174"/>
            <a:ext cx="5342494" cy="656579"/>
          </a:xfrm>
          <a:prstGeom prst="rect">
            <a:avLst/>
          </a:prstGeom>
        </p:spPr>
      </p:pic>
      <p:pic>
        <p:nvPicPr>
          <p:cNvPr id="12" name="Immagine 11" descr="Immagine che contiene testo, schermata, Policromia, Diagramma&#10;&#10;Descrizione generata automaticamente">
            <a:extLst>
              <a:ext uri="{FF2B5EF4-FFF2-40B4-BE49-F238E27FC236}">
                <a16:creationId xmlns:a16="http://schemas.microsoft.com/office/drawing/2014/main" id="{91A6DD99-0402-6EE6-1518-DE1BAA7EF105}"/>
              </a:ext>
            </a:extLst>
          </p:cNvPr>
          <p:cNvPicPr>
            <a:picLocks noChangeAspect="1"/>
          </p:cNvPicPr>
          <p:nvPr/>
        </p:nvPicPr>
        <p:blipFill rotWithShape="1">
          <a:blip r:embed="rId9"/>
          <a:srcRect l="29636" t="28000" r="182" b="63273"/>
          <a:stretch/>
        </p:blipFill>
        <p:spPr>
          <a:xfrm>
            <a:off x="6157284" y="5930731"/>
            <a:ext cx="5342494" cy="628585"/>
          </a:xfrm>
          <a:prstGeom prst="rect">
            <a:avLst/>
          </a:prstGeom>
        </p:spPr>
      </p:pic>
      <p:cxnSp>
        <p:nvCxnSpPr>
          <p:cNvPr id="21" name="Connettore 2 20">
            <a:extLst>
              <a:ext uri="{FF2B5EF4-FFF2-40B4-BE49-F238E27FC236}">
                <a16:creationId xmlns:a16="http://schemas.microsoft.com/office/drawing/2014/main" id="{D3963F11-4D91-7AFA-B1C4-9836F1D97895}"/>
              </a:ext>
            </a:extLst>
          </p:cNvPr>
          <p:cNvCxnSpPr/>
          <p:nvPr/>
        </p:nvCxnSpPr>
        <p:spPr>
          <a:xfrm>
            <a:off x="2541560" y="1269406"/>
            <a:ext cx="3100" cy="53959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2" name="Connettore 2 21">
            <a:extLst>
              <a:ext uri="{FF2B5EF4-FFF2-40B4-BE49-F238E27FC236}">
                <a16:creationId xmlns:a16="http://schemas.microsoft.com/office/drawing/2014/main" id="{A2310FDC-93B0-4A8D-0C70-5AD82FD8D328}"/>
              </a:ext>
            </a:extLst>
          </p:cNvPr>
          <p:cNvCxnSpPr>
            <a:cxnSpLocks/>
          </p:cNvCxnSpPr>
          <p:nvPr/>
        </p:nvCxnSpPr>
        <p:spPr>
          <a:xfrm>
            <a:off x="4788814" y="1269405"/>
            <a:ext cx="3100" cy="53959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37549EA4-0F4B-0114-2370-645812A83892}"/>
              </a:ext>
            </a:extLst>
          </p:cNvPr>
          <p:cNvCxnSpPr>
            <a:cxnSpLocks/>
          </p:cNvCxnSpPr>
          <p:nvPr/>
        </p:nvCxnSpPr>
        <p:spPr>
          <a:xfrm>
            <a:off x="8430915" y="1507221"/>
            <a:ext cx="28930" cy="514834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77483938-8BB3-414B-A0B2-D8AAEE10FD89}"/>
              </a:ext>
            </a:extLst>
          </p:cNvPr>
          <p:cNvCxnSpPr>
            <a:cxnSpLocks/>
          </p:cNvCxnSpPr>
          <p:nvPr/>
        </p:nvCxnSpPr>
        <p:spPr>
          <a:xfrm>
            <a:off x="10187389" y="1716770"/>
            <a:ext cx="28930" cy="49387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C9B8FC93-CC2B-5BB4-EC2F-7B0208BCA2BF}"/>
              </a:ext>
            </a:extLst>
          </p:cNvPr>
          <p:cNvSpPr txBox="1"/>
          <p:nvPr/>
        </p:nvSpPr>
        <p:spPr>
          <a:xfrm>
            <a:off x="6206836" y="1396910"/>
            <a:ext cx="5291496"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Business Modeling</a:t>
            </a:r>
          </a:p>
        </p:txBody>
      </p:sp>
      <p:sp>
        <p:nvSpPr>
          <p:cNvPr id="15" name="CasellaDiTesto 14">
            <a:extLst>
              <a:ext uri="{FF2B5EF4-FFF2-40B4-BE49-F238E27FC236}">
                <a16:creationId xmlns:a16="http://schemas.microsoft.com/office/drawing/2014/main" id="{A50EE3A3-1E2F-838F-0717-CF96C639D6F6}"/>
              </a:ext>
            </a:extLst>
          </p:cNvPr>
          <p:cNvSpPr txBox="1"/>
          <p:nvPr/>
        </p:nvSpPr>
        <p:spPr>
          <a:xfrm>
            <a:off x="6206836" y="3225710"/>
            <a:ext cx="5278581"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Requirements</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16" name="CasellaDiTesto 15">
            <a:extLst>
              <a:ext uri="{FF2B5EF4-FFF2-40B4-BE49-F238E27FC236}">
                <a16:creationId xmlns:a16="http://schemas.microsoft.com/office/drawing/2014/main" id="{9BE23F9E-E302-276C-5E71-AEA3517666F5}"/>
              </a:ext>
            </a:extLst>
          </p:cNvPr>
          <p:cNvSpPr txBox="1"/>
          <p:nvPr/>
        </p:nvSpPr>
        <p:spPr>
          <a:xfrm>
            <a:off x="6206835" y="5054509"/>
            <a:ext cx="5278581"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Analysis and Design</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grpSp>
        <p:nvGrpSpPr>
          <p:cNvPr id="18" name="Gruppo 17">
            <a:extLst>
              <a:ext uri="{FF2B5EF4-FFF2-40B4-BE49-F238E27FC236}">
                <a16:creationId xmlns:a16="http://schemas.microsoft.com/office/drawing/2014/main" id="{97A16309-8DF4-53A9-DC63-F0B2F3F0E54B}"/>
              </a:ext>
            </a:extLst>
          </p:cNvPr>
          <p:cNvGrpSpPr/>
          <p:nvPr/>
        </p:nvGrpSpPr>
        <p:grpSpPr>
          <a:xfrm>
            <a:off x="1123407" y="1464235"/>
            <a:ext cx="1557828" cy="1019663"/>
            <a:chOff x="1123407" y="1464235"/>
            <a:chExt cx="1557828" cy="1019663"/>
          </a:xfrm>
        </p:grpSpPr>
        <p:sp>
          <p:nvSpPr>
            <p:cNvPr id="2" name="Freccia a destra 1">
              <a:extLst>
                <a:ext uri="{FF2B5EF4-FFF2-40B4-BE49-F238E27FC236}">
                  <a16:creationId xmlns:a16="http://schemas.microsoft.com/office/drawing/2014/main" id="{CEA0FAD0-B3D5-79D5-A739-978CBD8161EA}"/>
                </a:ext>
              </a:extLst>
            </p:cNvPr>
            <p:cNvSpPr/>
            <p:nvPr/>
          </p:nvSpPr>
          <p:spPr>
            <a:xfrm>
              <a:off x="1200368" y="2124465"/>
              <a:ext cx="1480867" cy="3594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3" name="CasellaDiTesto 2">
              <a:extLst>
                <a:ext uri="{FF2B5EF4-FFF2-40B4-BE49-F238E27FC236}">
                  <a16:creationId xmlns:a16="http://schemas.microsoft.com/office/drawing/2014/main" id="{212C95B2-B78F-A7FB-D04C-3C694A6C451C}"/>
                </a:ext>
              </a:extLst>
            </p:cNvPr>
            <p:cNvSpPr txBox="1"/>
            <p:nvPr/>
          </p:nvSpPr>
          <p:spPr>
            <a:xfrm>
              <a:off x="1123407" y="1464235"/>
              <a:ext cx="1414620"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Sistema già esistente</a:t>
              </a:r>
            </a:p>
          </p:txBody>
        </p:sp>
      </p:grpSp>
      <p:grpSp>
        <p:nvGrpSpPr>
          <p:cNvPr id="19" name="Gruppo 18">
            <a:extLst>
              <a:ext uri="{FF2B5EF4-FFF2-40B4-BE49-F238E27FC236}">
                <a16:creationId xmlns:a16="http://schemas.microsoft.com/office/drawing/2014/main" id="{AA836A75-823C-1D60-4783-AF43BE13C1E5}"/>
              </a:ext>
            </a:extLst>
          </p:cNvPr>
          <p:cNvGrpSpPr/>
          <p:nvPr/>
        </p:nvGrpSpPr>
        <p:grpSpPr>
          <a:xfrm>
            <a:off x="3186416" y="1510185"/>
            <a:ext cx="1810138" cy="632604"/>
            <a:chOff x="3186416" y="1510185"/>
            <a:chExt cx="1810138" cy="632604"/>
          </a:xfrm>
        </p:grpSpPr>
        <p:sp>
          <p:nvSpPr>
            <p:cNvPr id="4" name="Freccia in giù 3">
              <a:extLst>
                <a:ext uri="{FF2B5EF4-FFF2-40B4-BE49-F238E27FC236}">
                  <a16:creationId xmlns:a16="http://schemas.microsoft.com/office/drawing/2014/main" id="{868FF9C6-43EE-2C0B-1A14-B441405BA890}"/>
                </a:ext>
              </a:extLst>
            </p:cNvPr>
            <p:cNvSpPr/>
            <p:nvPr/>
          </p:nvSpPr>
          <p:spPr>
            <a:xfrm>
              <a:off x="3186416" y="1510186"/>
              <a:ext cx="373811" cy="6326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5" name="CasellaDiTesto 4">
              <a:extLst>
                <a:ext uri="{FF2B5EF4-FFF2-40B4-BE49-F238E27FC236}">
                  <a16:creationId xmlns:a16="http://schemas.microsoft.com/office/drawing/2014/main" id="{9F9F9227-DA46-D581-2FCB-23B4C1F119B6}"/>
                </a:ext>
              </a:extLst>
            </p:cNvPr>
            <p:cNvSpPr txBox="1"/>
            <p:nvPr/>
          </p:nvSpPr>
          <p:spPr>
            <a:xfrm>
              <a:off x="3557410" y="1510185"/>
              <a:ext cx="14391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err="1">
                  <a:ln>
                    <a:noFill/>
                  </a:ln>
                  <a:solidFill>
                    <a:prstClr val="black"/>
                  </a:solidFill>
                  <a:effectLst/>
                  <a:uLnTx/>
                  <a:uFillTx/>
                  <a:latin typeface="Calibri" panose="020F0502020204030204" pitchFamily="34" charset="0"/>
                </a:rPr>
                <a:t>Refactoring</a:t>
              </a:r>
            </a:p>
          </p:txBody>
        </p:sp>
      </p:grpSp>
      <p:grpSp>
        <p:nvGrpSpPr>
          <p:cNvPr id="20" name="Gruppo 19">
            <a:extLst>
              <a:ext uri="{FF2B5EF4-FFF2-40B4-BE49-F238E27FC236}">
                <a16:creationId xmlns:a16="http://schemas.microsoft.com/office/drawing/2014/main" id="{3618FEDF-9429-2223-4649-53F823A7C2A5}"/>
              </a:ext>
            </a:extLst>
          </p:cNvPr>
          <p:cNvGrpSpPr/>
          <p:nvPr/>
        </p:nvGrpSpPr>
        <p:grpSpPr>
          <a:xfrm>
            <a:off x="1123406" y="5216725"/>
            <a:ext cx="1414620" cy="1019663"/>
            <a:chOff x="1123406" y="5216725"/>
            <a:chExt cx="1414620" cy="1019663"/>
          </a:xfrm>
        </p:grpSpPr>
        <p:sp>
          <p:nvSpPr>
            <p:cNvPr id="6" name="Freccia a destra 5">
              <a:extLst>
                <a:ext uri="{FF2B5EF4-FFF2-40B4-BE49-F238E27FC236}">
                  <a16:creationId xmlns:a16="http://schemas.microsoft.com/office/drawing/2014/main" id="{C25EC242-D637-85DC-BB35-D347083D65AA}"/>
                </a:ext>
              </a:extLst>
            </p:cNvPr>
            <p:cNvSpPr/>
            <p:nvPr/>
          </p:nvSpPr>
          <p:spPr>
            <a:xfrm>
              <a:off x="1200367" y="5876955"/>
              <a:ext cx="1337094" cy="3594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3" name="CasellaDiTesto 12">
              <a:extLst>
                <a:ext uri="{FF2B5EF4-FFF2-40B4-BE49-F238E27FC236}">
                  <a16:creationId xmlns:a16="http://schemas.microsoft.com/office/drawing/2014/main" id="{90F7CB25-90AF-F7AE-4D7B-88C62A031028}"/>
                </a:ext>
              </a:extLst>
            </p:cNvPr>
            <p:cNvSpPr txBox="1"/>
            <p:nvPr/>
          </p:nvSpPr>
          <p:spPr>
            <a:xfrm>
              <a:off x="1123406" y="5216725"/>
              <a:ext cx="1414620"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Sistema già esistente</a:t>
              </a:r>
            </a:p>
          </p:txBody>
        </p:sp>
      </p:grpSp>
      <p:sp>
        <p:nvSpPr>
          <p:cNvPr id="17" name="CasellaDiTesto 16">
            <a:extLst>
              <a:ext uri="{FF2B5EF4-FFF2-40B4-BE49-F238E27FC236}">
                <a16:creationId xmlns:a16="http://schemas.microsoft.com/office/drawing/2014/main" id="{502815ED-E27B-FCA3-B2B5-8D63AB7E6137}"/>
              </a:ext>
            </a:extLst>
          </p:cNvPr>
          <p:cNvSpPr txBox="1"/>
          <p:nvPr/>
        </p:nvSpPr>
        <p:spPr>
          <a:xfrm>
            <a:off x="2390869" y="3745160"/>
            <a:ext cx="24917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Sistema già esistente</a:t>
            </a:r>
          </a:p>
        </p:txBody>
      </p:sp>
      <p:grpSp>
        <p:nvGrpSpPr>
          <p:cNvPr id="31" name="Gruppo 30">
            <a:extLst>
              <a:ext uri="{FF2B5EF4-FFF2-40B4-BE49-F238E27FC236}">
                <a16:creationId xmlns:a16="http://schemas.microsoft.com/office/drawing/2014/main" id="{E515D638-F8FA-3C99-190A-72A4DFC3FADB}"/>
              </a:ext>
            </a:extLst>
          </p:cNvPr>
          <p:cNvGrpSpPr/>
          <p:nvPr/>
        </p:nvGrpSpPr>
        <p:grpSpPr>
          <a:xfrm>
            <a:off x="6366933" y="2133600"/>
            <a:ext cx="2379612" cy="877018"/>
            <a:chOff x="6366933" y="2133600"/>
            <a:chExt cx="2379612" cy="877018"/>
          </a:xfrm>
        </p:grpSpPr>
        <p:sp>
          <p:nvSpPr>
            <p:cNvPr id="25" name="Ovale 24">
              <a:extLst>
                <a:ext uri="{FF2B5EF4-FFF2-40B4-BE49-F238E27FC236}">
                  <a16:creationId xmlns:a16="http://schemas.microsoft.com/office/drawing/2014/main" id="{4650A55E-4449-4562-4753-8EC53F0CF3AF}"/>
                </a:ext>
              </a:extLst>
            </p:cNvPr>
            <p:cNvSpPr/>
            <p:nvPr/>
          </p:nvSpPr>
          <p:spPr>
            <a:xfrm>
              <a:off x="6366933" y="2133600"/>
              <a:ext cx="1337094" cy="87701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30" name="Freccia a destra 29">
              <a:extLst>
                <a:ext uri="{FF2B5EF4-FFF2-40B4-BE49-F238E27FC236}">
                  <a16:creationId xmlns:a16="http://schemas.microsoft.com/office/drawing/2014/main" id="{9B46F72D-3B8B-9E0C-65CA-B725097C58DA}"/>
                </a:ext>
              </a:extLst>
            </p:cNvPr>
            <p:cNvSpPr/>
            <p:nvPr/>
          </p:nvSpPr>
          <p:spPr>
            <a:xfrm>
              <a:off x="7653866" y="2324979"/>
              <a:ext cx="1092679" cy="345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grpSp>
      <p:grpSp>
        <p:nvGrpSpPr>
          <p:cNvPr id="35" name="Gruppo 34">
            <a:extLst>
              <a:ext uri="{FF2B5EF4-FFF2-40B4-BE49-F238E27FC236}">
                <a16:creationId xmlns:a16="http://schemas.microsoft.com/office/drawing/2014/main" id="{B5F1FEAC-E403-5C61-A18E-22BCFC8900BD}"/>
              </a:ext>
            </a:extLst>
          </p:cNvPr>
          <p:cNvGrpSpPr/>
          <p:nvPr/>
        </p:nvGrpSpPr>
        <p:grpSpPr>
          <a:xfrm>
            <a:off x="7094429" y="5626021"/>
            <a:ext cx="1545725" cy="973186"/>
            <a:chOff x="6366933" y="2037432"/>
            <a:chExt cx="2424716" cy="973186"/>
          </a:xfrm>
        </p:grpSpPr>
        <p:sp>
          <p:nvSpPr>
            <p:cNvPr id="33" name="Ovale 32">
              <a:extLst>
                <a:ext uri="{FF2B5EF4-FFF2-40B4-BE49-F238E27FC236}">
                  <a16:creationId xmlns:a16="http://schemas.microsoft.com/office/drawing/2014/main" id="{D4DFCD63-F37A-F7CF-9D79-28C9D6E4EEF3}"/>
                </a:ext>
              </a:extLst>
            </p:cNvPr>
            <p:cNvSpPr/>
            <p:nvPr/>
          </p:nvSpPr>
          <p:spPr>
            <a:xfrm>
              <a:off x="6366933" y="2133600"/>
              <a:ext cx="1788158" cy="87701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34" name="Freccia a destra 33">
              <a:extLst>
                <a:ext uri="{FF2B5EF4-FFF2-40B4-BE49-F238E27FC236}">
                  <a16:creationId xmlns:a16="http://schemas.microsoft.com/office/drawing/2014/main" id="{C88086E9-75EF-B605-A4AD-3DCD9698E17A}"/>
                </a:ext>
              </a:extLst>
            </p:cNvPr>
            <p:cNvSpPr/>
            <p:nvPr/>
          </p:nvSpPr>
          <p:spPr>
            <a:xfrm>
              <a:off x="7698971" y="2037432"/>
              <a:ext cx="1092678" cy="345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grpSp>
      <p:sp>
        <p:nvSpPr>
          <p:cNvPr id="26" name="CasellaDiTesto 25">
            <a:extLst>
              <a:ext uri="{FF2B5EF4-FFF2-40B4-BE49-F238E27FC236}">
                <a16:creationId xmlns:a16="http://schemas.microsoft.com/office/drawing/2014/main" id="{C9345E1B-ED09-8C78-60F7-E40AB879AC01}"/>
              </a:ext>
            </a:extLst>
          </p:cNvPr>
          <p:cNvSpPr txBox="1"/>
          <p:nvPr/>
        </p:nvSpPr>
        <p:spPr>
          <a:xfrm>
            <a:off x="5066222" y="1313732"/>
            <a:ext cx="658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5.5%</a:t>
            </a:r>
            <a:endParaRPr lang="it-IT"/>
          </a:p>
        </p:txBody>
      </p:sp>
      <p:sp>
        <p:nvSpPr>
          <p:cNvPr id="27" name="CasellaDiTesto 26">
            <a:extLst>
              <a:ext uri="{FF2B5EF4-FFF2-40B4-BE49-F238E27FC236}">
                <a16:creationId xmlns:a16="http://schemas.microsoft.com/office/drawing/2014/main" id="{14DBA27B-3796-CF22-7CFB-C8672F292BB4}"/>
              </a:ext>
            </a:extLst>
          </p:cNvPr>
          <p:cNvSpPr txBox="1"/>
          <p:nvPr/>
        </p:nvSpPr>
        <p:spPr>
          <a:xfrm>
            <a:off x="5066221" y="3182788"/>
            <a:ext cx="658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1.7%</a:t>
            </a:r>
            <a:endParaRPr lang="it-IT"/>
          </a:p>
        </p:txBody>
      </p:sp>
      <p:sp>
        <p:nvSpPr>
          <p:cNvPr id="28" name="CasellaDiTesto 27">
            <a:extLst>
              <a:ext uri="{FF2B5EF4-FFF2-40B4-BE49-F238E27FC236}">
                <a16:creationId xmlns:a16="http://schemas.microsoft.com/office/drawing/2014/main" id="{410FDCC1-6743-71D3-FC88-47FF74A48BDB}"/>
              </a:ext>
            </a:extLst>
          </p:cNvPr>
          <p:cNvSpPr txBox="1"/>
          <p:nvPr/>
        </p:nvSpPr>
        <p:spPr>
          <a:xfrm>
            <a:off x="5066222" y="5023090"/>
            <a:ext cx="658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8.4%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pic>
        <p:nvPicPr>
          <p:cNvPr id="7" name="Elemento grafico 6">
            <a:extLst>
              <a:ext uri="{FF2B5EF4-FFF2-40B4-BE49-F238E27FC236}">
                <a16:creationId xmlns:a16="http://schemas.microsoft.com/office/drawing/2014/main" id="{0032B6A7-1CE7-4A26-E1F9-0585DA5AE4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633" y="4930829"/>
            <a:ext cx="5343525" cy="1733550"/>
          </a:xfrm>
          <a:prstGeom prst="rect">
            <a:avLst/>
          </a:prstGeom>
        </p:spPr>
      </p:pic>
      <p:pic>
        <p:nvPicPr>
          <p:cNvPr id="8" name="Elemento grafico 7">
            <a:extLst>
              <a:ext uri="{FF2B5EF4-FFF2-40B4-BE49-F238E27FC236}">
                <a16:creationId xmlns:a16="http://schemas.microsoft.com/office/drawing/2014/main" id="{0785155D-3E89-8ADE-18D1-D9F109FA4B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632" y="3094187"/>
            <a:ext cx="5343525" cy="1733550"/>
          </a:xfrm>
          <a:prstGeom prst="rect">
            <a:avLst/>
          </a:prstGeom>
        </p:spPr>
      </p:pic>
      <p:pic>
        <p:nvPicPr>
          <p:cNvPr id="9" name="Elemento grafico 8">
            <a:extLst>
              <a:ext uri="{FF2B5EF4-FFF2-40B4-BE49-F238E27FC236}">
                <a16:creationId xmlns:a16="http://schemas.microsoft.com/office/drawing/2014/main" id="{D7345A67-A989-B69E-F2C2-298605512D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633" y="1257546"/>
            <a:ext cx="5343525" cy="1733550"/>
          </a:xfrm>
          <a:prstGeom prst="rect">
            <a:avLst/>
          </a:prstGeom>
        </p:spPr>
      </p:pic>
      <p:pic>
        <p:nvPicPr>
          <p:cNvPr id="10" name="Immagine 9" descr="Immagine che contiene testo, schermata, Policromia, Diagramma&#10;&#10;Descrizione generata automaticamente">
            <a:extLst>
              <a:ext uri="{FF2B5EF4-FFF2-40B4-BE49-F238E27FC236}">
                <a16:creationId xmlns:a16="http://schemas.microsoft.com/office/drawing/2014/main" id="{C47C8B34-FFD1-3715-D063-6FDD8200E366}"/>
              </a:ext>
            </a:extLst>
          </p:cNvPr>
          <p:cNvPicPr>
            <a:picLocks noChangeAspect="1"/>
          </p:cNvPicPr>
          <p:nvPr/>
        </p:nvPicPr>
        <p:blipFill rotWithShape="1">
          <a:blip r:embed="rId9"/>
          <a:srcRect l="29811" t="34898" r="189" b="56531"/>
          <a:stretch/>
        </p:blipFill>
        <p:spPr>
          <a:xfrm>
            <a:off x="6147759" y="2255985"/>
            <a:ext cx="5328587" cy="603681"/>
          </a:xfrm>
          <a:prstGeom prst="rect">
            <a:avLst/>
          </a:prstGeom>
        </p:spPr>
      </p:pic>
      <p:pic>
        <p:nvPicPr>
          <p:cNvPr id="11" name="Immagine 10" descr="Immagine che contiene testo, schermata, Policromia, Diagramma&#10;&#10;Descrizione generata automaticamente">
            <a:extLst>
              <a:ext uri="{FF2B5EF4-FFF2-40B4-BE49-F238E27FC236}">
                <a16:creationId xmlns:a16="http://schemas.microsoft.com/office/drawing/2014/main" id="{AEF39F36-BF9E-E133-4C54-A91B4CFFEC37}"/>
              </a:ext>
            </a:extLst>
          </p:cNvPr>
          <p:cNvPicPr>
            <a:picLocks noChangeAspect="1"/>
          </p:cNvPicPr>
          <p:nvPr/>
        </p:nvPicPr>
        <p:blipFill rotWithShape="1">
          <a:blip r:embed="rId9"/>
          <a:srcRect l="29623" t="41716" r="377" b="49102"/>
          <a:stretch/>
        </p:blipFill>
        <p:spPr>
          <a:xfrm>
            <a:off x="6147758" y="4081174"/>
            <a:ext cx="5328646" cy="660739"/>
          </a:xfrm>
          <a:prstGeom prst="rect">
            <a:avLst/>
          </a:prstGeom>
        </p:spPr>
      </p:pic>
      <p:pic>
        <p:nvPicPr>
          <p:cNvPr id="12" name="Immagine 11" descr="Immagine che contiene testo, schermata, Policromia, Diagramma&#10;&#10;Descrizione generata automaticamente">
            <a:extLst>
              <a:ext uri="{FF2B5EF4-FFF2-40B4-BE49-F238E27FC236}">
                <a16:creationId xmlns:a16="http://schemas.microsoft.com/office/drawing/2014/main" id="{91A6DD99-0402-6EE6-1518-DE1BAA7EF105}"/>
              </a:ext>
            </a:extLst>
          </p:cNvPr>
          <p:cNvPicPr>
            <a:picLocks noChangeAspect="1"/>
          </p:cNvPicPr>
          <p:nvPr/>
        </p:nvPicPr>
        <p:blipFill rotWithShape="1">
          <a:blip r:embed="rId9"/>
          <a:srcRect l="29679" t="48703" b="42715"/>
          <a:stretch/>
        </p:blipFill>
        <p:spPr>
          <a:xfrm>
            <a:off x="6157284" y="5930731"/>
            <a:ext cx="5353105" cy="618213"/>
          </a:xfrm>
          <a:prstGeom prst="rect">
            <a:avLst/>
          </a:prstGeom>
        </p:spPr>
      </p:pic>
      <p:cxnSp>
        <p:nvCxnSpPr>
          <p:cNvPr id="21" name="Connettore 2 20">
            <a:extLst>
              <a:ext uri="{FF2B5EF4-FFF2-40B4-BE49-F238E27FC236}">
                <a16:creationId xmlns:a16="http://schemas.microsoft.com/office/drawing/2014/main" id="{D3963F11-4D91-7AFA-B1C4-9836F1D97895}"/>
              </a:ext>
            </a:extLst>
          </p:cNvPr>
          <p:cNvCxnSpPr/>
          <p:nvPr/>
        </p:nvCxnSpPr>
        <p:spPr>
          <a:xfrm>
            <a:off x="2541560" y="1269406"/>
            <a:ext cx="3100" cy="53959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2" name="Connettore 2 21">
            <a:extLst>
              <a:ext uri="{FF2B5EF4-FFF2-40B4-BE49-F238E27FC236}">
                <a16:creationId xmlns:a16="http://schemas.microsoft.com/office/drawing/2014/main" id="{A2310FDC-93B0-4A8D-0C70-5AD82FD8D328}"/>
              </a:ext>
            </a:extLst>
          </p:cNvPr>
          <p:cNvCxnSpPr>
            <a:cxnSpLocks/>
          </p:cNvCxnSpPr>
          <p:nvPr/>
        </p:nvCxnSpPr>
        <p:spPr>
          <a:xfrm>
            <a:off x="4788814" y="1269405"/>
            <a:ext cx="3100" cy="53959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37549EA4-0F4B-0114-2370-645812A83892}"/>
              </a:ext>
            </a:extLst>
          </p:cNvPr>
          <p:cNvCxnSpPr>
            <a:cxnSpLocks/>
          </p:cNvCxnSpPr>
          <p:nvPr/>
        </p:nvCxnSpPr>
        <p:spPr>
          <a:xfrm>
            <a:off x="8430915" y="1507221"/>
            <a:ext cx="28930" cy="514834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77483938-8BB3-414B-A0B2-D8AAEE10FD89}"/>
              </a:ext>
            </a:extLst>
          </p:cNvPr>
          <p:cNvCxnSpPr>
            <a:cxnSpLocks/>
          </p:cNvCxnSpPr>
          <p:nvPr/>
        </p:nvCxnSpPr>
        <p:spPr>
          <a:xfrm>
            <a:off x="10187389" y="1716770"/>
            <a:ext cx="28930" cy="49387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C9B8FC93-CC2B-5BB4-EC2F-7B0208BCA2BF}"/>
              </a:ext>
            </a:extLst>
          </p:cNvPr>
          <p:cNvSpPr txBox="1"/>
          <p:nvPr/>
        </p:nvSpPr>
        <p:spPr>
          <a:xfrm>
            <a:off x="6206836" y="1396910"/>
            <a:ext cx="5291496"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Implementation</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15" name="CasellaDiTesto 14">
            <a:extLst>
              <a:ext uri="{FF2B5EF4-FFF2-40B4-BE49-F238E27FC236}">
                <a16:creationId xmlns:a16="http://schemas.microsoft.com/office/drawing/2014/main" id="{A50EE3A3-1E2F-838F-0717-CF96C639D6F6}"/>
              </a:ext>
            </a:extLst>
          </p:cNvPr>
          <p:cNvSpPr txBox="1"/>
          <p:nvPr/>
        </p:nvSpPr>
        <p:spPr>
          <a:xfrm>
            <a:off x="6206836" y="3225710"/>
            <a:ext cx="5278581"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Test</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16" name="CasellaDiTesto 15">
            <a:extLst>
              <a:ext uri="{FF2B5EF4-FFF2-40B4-BE49-F238E27FC236}">
                <a16:creationId xmlns:a16="http://schemas.microsoft.com/office/drawing/2014/main" id="{9BE23F9E-E302-276C-5E71-AEA3517666F5}"/>
              </a:ext>
            </a:extLst>
          </p:cNvPr>
          <p:cNvSpPr txBox="1"/>
          <p:nvPr/>
        </p:nvSpPr>
        <p:spPr>
          <a:xfrm>
            <a:off x="6206835" y="5054509"/>
            <a:ext cx="5278581"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Deployment</a:t>
            </a:r>
          </a:p>
        </p:txBody>
      </p:sp>
      <p:sp>
        <p:nvSpPr>
          <p:cNvPr id="2" name="Rettangolo con angoli arrotondati 1">
            <a:extLst>
              <a:ext uri="{FF2B5EF4-FFF2-40B4-BE49-F238E27FC236}">
                <a16:creationId xmlns:a16="http://schemas.microsoft.com/office/drawing/2014/main" id="{7CFD58F9-4E63-150E-76C5-FE5CFB9F8FFD}"/>
              </a:ext>
            </a:extLst>
          </p:cNvPr>
          <p:cNvSpPr/>
          <p:nvPr/>
        </p:nvSpPr>
        <p:spPr>
          <a:xfrm>
            <a:off x="1781194" y="2044460"/>
            <a:ext cx="1265207" cy="94890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3" name="Rettangolo con angoli arrotondati 2">
            <a:extLst>
              <a:ext uri="{FF2B5EF4-FFF2-40B4-BE49-F238E27FC236}">
                <a16:creationId xmlns:a16="http://schemas.microsoft.com/office/drawing/2014/main" id="{6CF8B000-474E-6CB7-A0D8-76D61E8E23E4}"/>
              </a:ext>
            </a:extLst>
          </p:cNvPr>
          <p:cNvSpPr/>
          <p:nvPr/>
        </p:nvSpPr>
        <p:spPr>
          <a:xfrm>
            <a:off x="7100816" y="2260119"/>
            <a:ext cx="1423358" cy="51758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4" name="Rettangolo con angoli arrotondati 1">
            <a:extLst>
              <a:ext uri="{FF2B5EF4-FFF2-40B4-BE49-F238E27FC236}">
                <a16:creationId xmlns:a16="http://schemas.microsoft.com/office/drawing/2014/main" id="{CBD433A3-FA8D-7293-B42B-8C814B4E6B95}"/>
              </a:ext>
            </a:extLst>
          </p:cNvPr>
          <p:cNvSpPr/>
          <p:nvPr/>
        </p:nvSpPr>
        <p:spPr>
          <a:xfrm>
            <a:off x="3247685" y="1397480"/>
            <a:ext cx="1854678" cy="97766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5" name="Rettangolo con angoli arrotondati 4">
            <a:extLst>
              <a:ext uri="{FF2B5EF4-FFF2-40B4-BE49-F238E27FC236}">
                <a16:creationId xmlns:a16="http://schemas.microsoft.com/office/drawing/2014/main" id="{AB565C59-7552-F303-D2C2-C0A38697ECF8}"/>
              </a:ext>
            </a:extLst>
          </p:cNvPr>
          <p:cNvSpPr/>
          <p:nvPr/>
        </p:nvSpPr>
        <p:spPr>
          <a:xfrm>
            <a:off x="8222250" y="2145099"/>
            <a:ext cx="1984074" cy="7332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grpSp>
        <p:nvGrpSpPr>
          <p:cNvPr id="25" name="Gruppo 24">
            <a:extLst>
              <a:ext uri="{FF2B5EF4-FFF2-40B4-BE49-F238E27FC236}">
                <a16:creationId xmlns:a16="http://schemas.microsoft.com/office/drawing/2014/main" id="{2619878D-5776-182D-95E3-DE59DAC70D4B}"/>
              </a:ext>
            </a:extLst>
          </p:cNvPr>
          <p:cNvGrpSpPr/>
          <p:nvPr/>
        </p:nvGrpSpPr>
        <p:grpSpPr>
          <a:xfrm>
            <a:off x="1553712" y="3457914"/>
            <a:ext cx="1910272" cy="676694"/>
            <a:chOff x="1553712" y="3457914"/>
            <a:chExt cx="1910272" cy="676694"/>
          </a:xfrm>
        </p:grpSpPr>
        <p:sp>
          <p:nvSpPr>
            <p:cNvPr id="6" name="Freccia in giù 5">
              <a:extLst>
                <a:ext uri="{FF2B5EF4-FFF2-40B4-BE49-F238E27FC236}">
                  <a16:creationId xmlns:a16="http://schemas.microsoft.com/office/drawing/2014/main" id="{CD524F4F-F4A1-A33D-1685-68DDC36C5DF6}"/>
                </a:ext>
              </a:extLst>
            </p:cNvPr>
            <p:cNvSpPr/>
            <p:nvPr/>
          </p:nvSpPr>
          <p:spPr>
            <a:xfrm>
              <a:off x="1553712" y="3487628"/>
              <a:ext cx="301925" cy="6469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3" name="CasellaDiTesto 12">
              <a:extLst>
                <a:ext uri="{FF2B5EF4-FFF2-40B4-BE49-F238E27FC236}">
                  <a16:creationId xmlns:a16="http://schemas.microsoft.com/office/drawing/2014/main" id="{BCE6F899-A9CF-E50D-77CD-305C66C3A909}"/>
                </a:ext>
              </a:extLst>
            </p:cNvPr>
            <p:cNvSpPr txBox="1"/>
            <p:nvPr/>
          </p:nvSpPr>
          <p:spPr>
            <a:xfrm>
              <a:off x="1855318" y="3457914"/>
              <a:ext cx="1608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Argomento principale</a:t>
              </a:r>
            </a:p>
          </p:txBody>
        </p:sp>
      </p:grpSp>
      <p:grpSp>
        <p:nvGrpSpPr>
          <p:cNvPr id="26" name="Gruppo 25">
            <a:extLst>
              <a:ext uri="{FF2B5EF4-FFF2-40B4-BE49-F238E27FC236}">
                <a16:creationId xmlns:a16="http://schemas.microsoft.com/office/drawing/2014/main" id="{C18F8622-E9E0-51F3-60A7-4733BCB028B1}"/>
              </a:ext>
            </a:extLst>
          </p:cNvPr>
          <p:cNvGrpSpPr/>
          <p:nvPr/>
        </p:nvGrpSpPr>
        <p:grpSpPr>
          <a:xfrm>
            <a:off x="1000983" y="5285756"/>
            <a:ext cx="1840621" cy="744427"/>
            <a:chOff x="1000983" y="5285756"/>
            <a:chExt cx="1840621" cy="744427"/>
          </a:xfrm>
        </p:grpSpPr>
        <p:sp>
          <p:nvSpPr>
            <p:cNvPr id="19" name="Freccia in giù 18">
              <a:extLst>
                <a:ext uri="{FF2B5EF4-FFF2-40B4-BE49-F238E27FC236}">
                  <a16:creationId xmlns:a16="http://schemas.microsoft.com/office/drawing/2014/main" id="{4BCE050E-0001-8061-2D4C-FF2F66799E55}"/>
                </a:ext>
              </a:extLst>
            </p:cNvPr>
            <p:cNvSpPr/>
            <p:nvPr/>
          </p:nvSpPr>
          <p:spPr>
            <a:xfrm>
              <a:off x="1000983" y="5368825"/>
              <a:ext cx="345056" cy="6613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20" name="CasellaDiTesto 19">
              <a:extLst>
                <a:ext uri="{FF2B5EF4-FFF2-40B4-BE49-F238E27FC236}">
                  <a16:creationId xmlns:a16="http://schemas.microsoft.com/office/drawing/2014/main" id="{33C284AE-2133-18B1-E3DC-04259968AAEC}"/>
                </a:ext>
              </a:extLst>
            </p:cNvPr>
            <p:cNvSpPr txBox="1"/>
            <p:nvPr/>
          </p:nvSpPr>
          <p:spPr>
            <a:xfrm>
              <a:off x="1351471" y="5285756"/>
              <a:ext cx="14901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Adattamenti iniziali</a:t>
              </a:r>
            </a:p>
          </p:txBody>
        </p:sp>
      </p:grpSp>
      <p:sp>
        <p:nvSpPr>
          <p:cNvPr id="33" name="Segno di moltiplicazione 32">
            <a:extLst>
              <a:ext uri="{FF2B5EF4-FFF2-40B4-BE49-F238E27FC236}">
                <a16:creationId xmlns:a16="http://schemas.microsoft.com/office/drawing/2014/main" id="{369B44B8-09A5-1603-3674-D211E61377E5}"/>
              </a:ext>
            </a:extLst>
          </p:cNvPr>
          <p:cNvSpPr/>
          <p:nvPr/>
        </p:nvSpPr>
        <p:spPr>
          <a:xfrm>
            <a:off x="10196743" y="3958566"/>
            <a:ext cx="1092678" cy="920151"/>
          </a:xfrm>
          <a:prstGeom prst="mathMultiply">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grpSp>
        <p:nvGrpSpPr>
          <p:cNvPr id="36" name="Gruppo 35">
            <a:extLst>
              <a:ext uri="{FF2B5EF4-FFF2-40B4-BE49-F238E27FC236}">
                <a16:creationId xmlns:a16="http://schemas.microsoft.com/office/drawing/2014/main" id="{3BD8F69D-FEE0-4602-A8E4-60474292D08B}"/>
              </a:ext>
            </a:extLst>
          </p:cNvPr>
          <p:cNvGrpSpPr/>
          <p:nvPr/>
        </p:nvGrpSpPr>
        <p:grpSpPr>
          <a:xfrm>
            <a:off x="3423089" y="3428201"/>
            <a:ext cx="2333923" cy="819507"/>
            <a:chOff x="3423089" y="3428201"/>
            <a:chExt cx="2333923" cy="819507"/>
          </a:xfrm>
        </p:grpSpPr>
        <p:sp>
          <p:nvSpPr>
            <p:cNvPr id="30" name="Freccia in giù 29">
              <a:extLst>
                <a:ext uri="{FF2B5EF4-FFF2-40B4-BE49-F238E27FC236}">
                  <a16:creationId xmlns:a16="http://schemas.microsoft.com/office/drawing/2014/main" id="{7E5DB5F9-5E61-CA89-92E8-9C98EA3E3180}"/>
                </a:ext>
              </a:extLst>
            </p:cNvPr>
            <p:cNvSpPr/>
            <p:nvPr/>
          </p:nvSpPr>
          <p:spPr>
            <a:xfrm>
              <a:off x="5397579" y="3428201"/>
              <a:ext cx="359433" cy="7044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31" name="Freccia in giù 30">
              <a:extLst>
                <a:ext uri="{FF2B5EF4-FFF2-40B4-BE49-F238E27FC236}">
                  <a16:creationId xmlns:a16="http://schemas.microsoft.com/office/drawing/2014/main" id="{1E7CFD63-9F6C-9923-49BE-BB82D39DF5B8}"/>
                </a:ext>
              </a:extLst>
            </p:cNvPr>
            <p:cNvSpPr/>
            <p:nvPr/>
          </p:nvSpPr>
          <p:spPr>
            <a:xfrm>
              <a:off x="4923126" y="3543219"/>
              <a:ext cx="359433" cy="7044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35" name="CasellaDiTesto 34">
              <a:extLst>
                <a:ext uri="{FF2B5EF4-FFF2-40B4-BE49-F238E27FC236}">
                  <a16:creationId xmlns:a16="http://schemas.microsoft.com/office/drawing/2014/main" id="{B5D69CB6-16F3-25D0-AA50-055EF164E56B}"/>
                </a:ext>
              </a:extLst>
            </p:cNvPr>
            <p:cNvSpPr txBox="1"/>
            <p:nvPr/>
          </p:nvSpPr>
          <p:spPr>
            <a:xfrm>
              <a:off x="3423089" y="3491461"/>
              <a:ext cx="14393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Testing algoritmi</a:t>
              </a:r>
            </a:p>
          </p:txBody>
        </p:sp>
      </p:grpSp>
      <p:grpSp>
        <p:nvGrpSpPr>
          <p:cNvPr id="37" name="Gruppo 36">
            <a:extLst>
              <a:ext uri="{FF2B5EF4-FFF2-40B4-BE49-F238E27FC236}">
                <a16:creationId xmlns:a16="http://schemas.microsoft.com/office/drawing/2014/main" id="{B7E1A24E-F415-6A5E-9667-8036CA1EBB09}"/>
              </a:ext>
            </a:extLst>
          </p:cNvPr>
          <p:cNvGrpSpPr/>
          <p:nvPr/>
        </p:nvGrpSpPr>
        <p:grpSpPr>
          <a:xfrm>
            <a:off x="4063041" y="5308759"/>
            <a:ext cx="1604832" cy="701295"/>
            <a:chOff x="1351471" y="5300133"/>
            <a:chExt cx="1604832" cy="701295"/>
          </a:xfrm>
        </p:grpSpPr>
        <p:sp>
          <p:nvSpPr>
            <p:cNvPr id="32" name="Freccia in giù 31">
              <a:extLst>
                <a:ext uri="{FF2B5EF4-FFF2-40B4-BE49-F238E27FC236}">
                  <a16:creationId xmlns:a16="http://schemas.microsoft.com/office/drawing/2014/main" id="{3388979F-AA22-0843-69BE-373527C17271}"/>
                </a:ext>
              </a:extLst>
            </p:cNvPr>
            <p:cNvSpPr/>
            <p:nvPr/>
          </p:nvSpPr>
          <p:spPr>
            <a:xfrm>
              <a:off x="2611247" y="5340070"/>
              <a:ext cx="345056" cy="6613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34" name="CasellaDiTesto 33">
              <a:extLst>
                <a:ext uri="{FF2B5EF4-FFF2-40B4-BE49-F238E27FC236}">
                  <a16:creationId xmlns:a16="http://schemas.microsoft.com/office/drawing/2014/main" id="{B91196B8-32FB-14C4-63AF-697773236D2A}"/>
                </a:ext>
              </a:extLst>
            </p:cNvPr>
            <p:cNvSpPr txBox="1"/>
            <p:nvPr/>
          </p:nvSpPr>
          <p:spPr>
            <a:xfrm>
              <a:off x="1351471" y="5300133"/>
              <a:ext cx="12025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defRPr/>
              </a:pPr>
              <a:r>
                <a:rPr lang="it-IT">
                  <a:solidFill>
                    <a:prstClr val="black"/>
                  </a:solidFill>
                  <a:latin typeface="Calibri"/>
                  <a:cs typeface="Calibri"/>
                </a:rPr>
                <a:t>Attività di consegna</a:t>
              </a:r>
              <a:endParaRPr lang="it-IT" sz="1800" b="0" i="0" u="none" strike="noStrike" kern="1200" cap="none" spc="0" normalizeH="0" baseline="0" noProof="0">
                <a:ln>
                  <a:noFill/>
                </a:ln>
                <a:solidFill>
                  <a:prstClr val="black"/>
                </a:solidFill>
                <a:effectLst/>
                <a:uLnTx/>
                <a:uFillTx/>
                <a:latin typeface="Calibri" panose="020F0502020204030204" pitchFamily="34" charset="0"/>
                <a:cs typeface="Calibri"/>
              </a:endParaRPr>
            </a:p>
          </p:txBody>
        </p:sp>
      </p:grpSp>
      <p:sp>
        <p:nvSpPr>
          <p:cNvPr id="38" name="Ovale 37">
            <a:extLst>
              <a:ext uri="{FF2B5EF4-FFF2-40B4-BE49-F238E27FC236}">
                <a16:creationId xmlns:a16="http://schemas.microsoft.com/office/drawing/2014/main" id="{D3FC32C4-F636-3BE8-2E71-36612CAF5CAA}"/>
              </a:ext>
            </a:extLst>
          </p:cNvPr>
          <p:cNvSpPr/>
          <p:nvPr/>
        </p:nvSpPr>
        <p:spPr>
          <a:xfrm>
            <a:off x="10096499" y="5876192"/>
            <a:ext cx="992037" cy="8051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1EB46F86-E377-2412-030D-E37D245BA90E}"/>
              </a:ext>
            </a:extLst>
          </p:cNvPr>
          <p:cNvSpPr/>
          <p:nvPr/>
        </p:nvSpPr>
        <p:spPr>
          <a:xfrm>
            <a:off x="5021291" y="5933701"/>
            <a:ext cx="992037" cy="8051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DE7F2D34-3106-1209-1B7F-E46A4324750B}"/>
              </a:ext>
            </a:extLst>
          </p:cNvPr>
          <p:cNvSpPr txBox="1"/>
          <p:nvPr/>
        </p:nvSpPr>
        <p:spPr>
          <a:xfrm>
            <a:off x="4864939" y="1313732"/>
            <a:ext cx="8885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38.4%</a:t>
            </a:r>
            <a:endParaRPr lang="it-IT"/>
          </a:p>
        </p:txBody>
      </p:sp>
      <p:sp>
        <p:nvSpPr>
          <p:cNvPr id="43" name="CasellaDiTesto 42">
            <a:extLst>
              <a:ext uri="{FF2B5EF4-FFF2-40B4-BE49-F238E27FC236}">
                <a16:creationId xmlns:a16="http://schemas.microsoft.com/office/drawing/2014/main" id="{B48ED46C-CA79-F234-FAEC-9044D584AC05}"/>
              </a:ext>
            </a:extLst>
          </p:cNvPr>
          <p:cNvSpPr txBox="1"/>
          <p:nvPr/>
        </p:nvSpPr>
        <p:spPr>
          <a:xfrm>
            <a:off x="4793052" y="3182788"/>
            <a:ext cx="960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10.5%</a:t>
            </a:r>
            <a:endParaRPr lang="it-IT"/>
          </a:p>
        </p:txBody>
      </p:sp>
      <p:sp>
        <p:nvSpPr>
          <p:cNvPr id="45" name="CasellaDiTesto 44">
            <a:extLst>
              <a:ext uri="{FF2B5EF4-FFF2-40B4-BE49-F238E27FC236}">
                <a16:creationId xmlns:a16="http://schemas.microsoft.com/office/drawing/2014/main" id="{7AAC6ED5-C6DC-8AD0-956B-E9C8033EE7B5}"/>
              </a:ext>
            </a:extLst>
          </p:cNvPr>
          <p:cNvSpPr txBox="1"/>
          <p:nvPr/>
        </p:nvSpPr>
        <p:spPr>
          <a:xfrm>
            <a:off x="5066222" y="5023090"/>
            <a:ext cx="658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6.5%</a:t>
            </a:r>
          </a:p>
        </p:txBody>
      </p:sp>
      <p:sp>
        <p:nvSpPr>
          <p:cNvPr id="47" name="CustomShape 2">
            <a:extLst>
              <a:ext uri="{FF2B5EF4-FFF2-40B4-BE49-F238E27FC236}">
                <a16:creationId xmlns:a16="http://schemas.microsoft.com/office/drawing/2014/main" id="{C461AA28-CC9C-A78E-E62C-14AA4DFA5B17}"/>
              </a:ext>
            </a:extLst>
          </p:cNvPr>
          <p:cNvSpPr/>
          <p:nvPr/>
        </p:nvSpPr>
        <p:spPr>
          <a:xfrm>
            <a:off x="793" y="1617"/>
            <a:ext cx="12194921" cy="111288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cs typeface="Calibri"/>
              </a:rPr>
              <a:t>Analisi per singola disciplina </a:t>
            </a:r>
            <a:r>
              <a:rPr lang="it-IT" sz="4400" i="1">
                <a:solidFill>
                  <a:prstClr val="black"/>
                </a:solidFill>
                <a:latin typeface="Calibri"/>
                <a:cs typeface="Calibri"/>
              </a:rPr>
              <a:t>RUP</a:t>
            </a:r>
            <a:r>
              <a:rPr lang="it-IT" sz="4400">
                <a:solidFill>
                  <a:prstClr val="black"/>
                </a:solidFill>
                <a:latin typeface="Calibri"/>
                <a:cs typeface="Calibri"/>
              </a:rPr>
              <a:t> (II)</a:t>
            </a:r>
            <a:endParaRPr lang="it-IT" sz="4400">
              <a:solidFill>
                <a:prstClr val="black"/>
              </a:solidFill>
              <a:cs typeface="Calibri"/>
            </a:endParaRPr>
          </a:p>
        </p:txBody>
      </p:sp>
    </p:spTree>
    <p:extLst>
      <p:ext uri="{BB962C8B-B14F-4D97-AF65-F5344CB8AC3E}">
        <p14:creationId xmlns:p14="http://schemas.microsoft.com/office/powerpoint/2010/main" val="39569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3" grpId="0" animBg="1"/>
      <p:bldP spid="38" grpId="0" animBg="1"/>
      <p:bldP spid="3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 name="CustomShape 1"/>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pic>
        <p:nvPicPr>
          <p:cNvPr id="7" name="Elemento grafico 6">
            <a:extLst>
              <a:ext uri="{FF2B5EF4-FFF2-40B4-BE49-F238E27FC236}">
                <a16:creationId xmlns:a16="http://schemas.microsoft.com/office/drawing/2014/main" id="{0032B6A7-1CE7-4A26-E1F9-0585DA5AE4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633" y="4930829"/>
            <a:ext cx="5343525" cy="1733550"/>
          </a:xfrm>
          <a:prstGeom prst="rect">
            <a:avLst/>
          </a:prstGeom>
        </p:spPr>
      </p:pic>
      <p:pic>
        <p:nvPicPr>
          <p:cNvPr id="8" name="Elemento grafico 7">
            <a:extLst>
              <a:ext uri="{FF2B5EF4-FFF2-40B4-BE49-F238E27FC236}">
                <a16:creationId xmlns:a16="http://schemas.microsoft.com/office/drawing/2014/main" id="{0785155D-3E89-8ADE-18D1-D9F109FA4B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632" y="3094187"/>
            <a:ext cx="5343525" cy="1733550"/>
          </a:xfrm>
          <a:prstGeom prst="rect">
            <a:avLst/>
          </a:prstGeom>
        </p:spPr>
      </p:pic>
      <p:pic>
        <p:nvPicPr>
          <p:cNvPr id="9" name="Elemento grafico 8">
            <a:extLst>
              <a:ext uri="{FF2B5EF4-FFF2-40B4-BE49-F238E27FC236}">
                <a16:creationId xmlns:a16="http://schemas.microsoft.com/office/drawing/2014/main" id="{D7345A67-A989-B69E-F2C2-298605512D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633" y="1257546"/>
            <a:ext cx="5343525" cy="1733550"/>
          </a:xfrm>
          <a:prstGeom prst="rect">
            <a:avLst/>
          </a:prstGeom>
        </p:spPr>
      </p:pic>
      <p:pic>
        <p:nvPicPr>
          <p:cNvPr id="10" name="Immagine 9" descr="Immagine che contiene testo, schermata, Policromia, Diagramma&#10;&#10;Descrizione generata automaticamente">
            <a:extLst>
              <a:ext uri="{FF2B5EF4-FFF2-40B4-BE49-F238E27FC236}">
                <a16:creationId xmlns:a16="http://schemas.microsoft.com/office/drawing/2014/main" id="{C47C8B34-FFD1-3715-D063-6FDD8200E366}"/>
              </a:ext>
            </a:extLst>
          </p:cNvPr>
          <p:cNvPicPr>
            <a:picLocks noChangeAspect="1"/>
          </p:cNvPicPr>
          <p:nvPr/>
        </p:nvPicPr>
        <p:blipFill rotWithShape="1">
          <a:blip r:embed="rId9"/>
          <a:srcRect l="29811" t="56033" r="377" b="35378"/>
          <a:stretch/>
        </p:blipFill>
        <p:spPr>
          <a:xfrm>
            <a:off x="6147759" y="2255985"/>
            <a:ext cx="5314232" cy="604947"/>
          </a:xfrm>
          <a:prstGeom prst="rect">
            <a:avLst/>
          </a:prstGeom>
        </p:spPr>
      </p:pic>
      <p:pic>
        <p:nvPicPr>
          <p:cNvPr id="11" name="Immagine 10" descr="Immagine che contiene testo, schermata, Policromia, Diagramma&#10;&#10;Descrizione generata automaticamente">
            <a:extLst>
              <a:ext uri="{FF2B5EF4-FFF2-40B4-BE49-F238E27FC236}">
                <a16:creationId xmlns:a16="http://schemas.microsoft.com/office/drawing/2014/main" id="{AEF39F36-BF9E-E133-4C54-A91B4CFFEC37}"/>
              </a:ext>
            </a:extLst>
          </p:cNvPr>
          <p:cNvPicPr>
            <a:picLocks noChangeAspect="1"/>
          </p:cNvPicPr>
          <p:nvPr/>
        </p:nvPicPr>
        <p:blipFill rotWithShape="1">
          <a:blip r:embed="rId9"/>
          <a:srcRect l="29623" t="63000" r="943" b="27800"/>
          <a:stretch/>
        </p:blipFill>
        <p:spPr>
          <a:xfrm>
            <a:off x="6147758" y="4081174"/>
            <a:ext cx="5285649" cy="662020"/>
          </a:xfrm>
          <a:prstGeom prst="rect">
            <a:avLst/>
          </a:prstGeom>
        </p:spPr>
      </p:pic>
      <p:pic>
        <p:nvPicPr>
          <p:cNvPr id="12" name="Immagine 11" descr="Immagine che contiene testo, schermata, Policromia, Diagramma&#10;&#10;Descrizione generata automaticamente">
            <a:extLst>
              <a:ext uri="{FF2B5EF4-FFF2-40B4-BE49-F238E27FC236}">
                <a16:creationId xmlns:a16="http://schemas.microsoft.com/office/drawing/2014/main" id="{91A6DD99-0402-6EE6-1518-DE1BAA7EF105}"/>
              </a:ext>
            </a:extLst>
          </p:cNvPr>
          <p:cNvPicPr>
            <a:picLocks noChangeAspect="1"/>
          </p:cNvPicPr>
          <p:nvPr/>
        </p:nvPicPr>
        <p:blipFill rotWithShape="1">
          <a:blip r:embed="rId9"/>
          <a:srcRect l="29679" t="71856" r="-189" b="19561"/>
          <a:stretch/>
        </p:blipFill>
        <p:spPr>
          <a:xfrm>
            <a:off x="6157284" y="5930731"/>
            <a:ext cx="5367529" cy="618285"/>
          </a:xfrm>
          <a:prstGeom prst="rect">
            <a:avLst/>
          </a:prstGeom>
        </p:spPr>
      </p:pic>
      <p:cxnSp>
        <p:nvCxnSpPr>
          <p:cNvPr id="21" name="Connettore 2 20">
            <a:extLst>
              <a:ext uri="{FF2B5EF4-FFF2-40B4-BE49-F238E27FC236}">
                <a16:creationId xmlns:a16="http://schemas.microsoft.com/office/drawing/2014/main" id="{D3963F11-4D91-7AFA-B1C4-9836F1D97895}"/>
              </a:ext>
            </a:extLst>
          </p:cNvPr>
          <p:cNvCxnSpPr/>
          <p:nvPr/>
        </p:nvCxnSpPr>
        <p:spPr>
          <a:xfrm>
            <a:off x="2541560" y="1269406"/>
            <a:ext cx="3100" cy="53959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2" name="Connettore 2 21">
            <a:extLst>
              <a:ext uri="{FF2B5EF4-FFF2-40B4-BE49-F238E27FC236}">
                <a16:creationId xmlns:a16="http://schemas.microsoft.com/office/drawing/2014/main" id="{A2310FDC-93B0-4A8D-0C70-5AD82FD8D328}"/>
              </a:ext>
            </a:extLst>
          </p:cNvPr>
          <p:cNvCxnSpPr>
            <a:cxnSpLocks/>
          </p:cNvCxnSpPr>
          <p:nvPr/>
        </p:nvCxnSpPr>
        <p:spPr>
          <a:xfrm>
            <a:off x="4788814" y="1269405"/>
            <a:ext cx="3100" cy="53959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37549EA4-0F4B-0114-2370-645812A83892}"/>
              </a:ext>
            </a:extLst>
          </p:cNvPr>
          <p:cNvCxnSpPr>
            <a:cxnSpLocks/>
          </p:cNvCxnSpPr>
          <p:nvPr/>
        </p:nvCxnSpPr>
        <p:spPr>
          <a:xfrm>
            <a:off x="8430915" y="1507221"/>
            <a:ext cx="28930" cy="514834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77483938-8BB3-414B-A0B2-D8AAEE10FD89}"/>
              </a:ext>
            </a:extLst>
          </p:cNvPr>
          <p:cNvCxnSpPr>
            <a:cxnSpLocks/>
          </p:cNvCxnSpPr>
          <p:nvPr/>
        </p:nvCxnSpPr>
        <p:spPr>
          <a:xfrm>
            <a:off x="10187389" y="1716770"/>
            <a:ext cx="28930" cy="4938791"/>
          </a:xfrm>
          <a:prstGeom prst="straightConnector1">
            <a:avLst/>
          </a:prstGeom>
          <a:ln>
            <a:prstDash val="dash"/>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C9B8FC93-CC2B-5BB4-EC2F-7B0208BCA2BF}"/>
              </a:ext>
            </a:extLst>
          </p:cNvPr>
          <p:cNvSpPr txBox="1"/>
          <p:nvPr/>
        </p:nvSpPr>
        <p:spPr>
          <a:xfrm>
            <a:off x="6206836" y="1396910"/>
            <a:ext cx="5291496"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Config. and Change Management</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15" name="CasellaDiTesto 14">
            <a:extLst>
              <a:ext uri="{FF2B5EF4-FFF2-40B4-BE49-F238E27FC236}">
                <a16:creationId xmlns:a16="http://schemas.microsoft.com/office/drawing/2014/main" id="{A50EE3A3-1E2F-838F-0717-CF96C639D6F6}"/>
              </a:ext>
            </a:extLst>
          </p:cNvPr>
          <p:cNvSpPr txBox="1"/>
          <p:nvPr/>
        </p:nvSpPr>
        <p:spPr>
          <a:xfrm>
            <a:off x="6206836" y="3225710"/>
            <a:ext cx="5278581"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Project Management</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16" name="CasellaDiTesto 15">
            <a:extLst>
              <a:ext uri="{FF2B5EF4-FFF2-40B4-BE49-F238E27FC236}">
                <a16:creationId xmlns:a16="http://schemas.microsoft.com/office/drawing/2014/main" id="{9BE23F9E-E302-276C-5E71-AEA3517666F5}"/>
              </a:ext>
            </a:extLst>
          </p:cNvPr>
          <p:cNvSpPr txBox="1"/>
          <p:nvPr/>
        </p:nvSpPr>
        <p:spPr>
          <a:xfrm>
            <a:off x="6206835" y="5054509"/>
            <a:ext cx="5278581"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prstClr val="black"/>
                </a:solidFill>
                <a:effectLst/>
                <a:uLnTx/>
                <a:uFillTx/>
                <a:latin typeface="Calibri" panose="020F0502020204030204" pitchFamily="34" charset="0"/>
              </a:rPr>
              <a:t>Environment</a:t>
            </a:r>
          </a:p>
        </p:txBody>
      </p:sp>
      <p:sp>
        <p:nvSpPr>
          <p:cNvPr id="2" name="CasellaDiTesto 1">
            <a:extLst>
              <a:ext uri="{FF2B5EF4-FFF2-40B4-BE49-F238E27FC236}">
                <a16:creationId xmlns:a16="http://schemas.microsoft.com/office/drawing/2014/main" id="{68341282-1E11-212B-16B0-CA76A87AB73E}"/>
              </a:ext>
            </a:extLst>
          </p:cNvPr>
          <p:cNvSpPr txBox="1"/>
          <p:nvPr/>
        </p:nvSpPr>
        <p:spPr>
          <a:xfrm>
            <a:off x="2470669" y="1208337"/>
            <a:ext cx="223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Prevalenza nella fase di </a:t>
            </a:r>
            <a:r>
              <a:rPr kumimoji="0" lang="it-IT" sz="1800" b="0" i="1" u="none" strike="noStrike" kern="1200" cap="none" spc="0" normalizeH="0" baseline="0" noProof="0">
                <a:ln>
                  <a:noFill/>
                </a:ln>
                <a:solidFill>
                  <a:prstClr val="black"/>
                </a:solidFill>
                <a:effectLst/>
                <a:uLnTx/>
                <a:uFillTx/>
                <a:latin typeface="Calibri" panose="020F0502020204030204" pitchFamily="34" charset="0"/>
              </a:rPr>
              <a:t>Construction</a:t>
            </a:r>
            <a:endParaRPr kumimoji="0" lang="it-IT" sz="1800" b="0" i="0" u="none" strike="noStrike" kern="1200" cap="none" spc="0" normalizeH="0" baseline="0" noProof="0">
              <a:ln>
                <a:noFill/>
              </a:ln>
              <a:solidFill>
                <a:prstClr val="black"/>
              </a:solidFill>
              <a:effectLst/>
              <a:uLnTx/>
              <a:uFillTx/>
              <a:latin typeface="Calibri" panose="020F0502020204030204" pitchFamily="34" charset="0"/>
            </a:endParaRPr>
          </a:p>
        </p:txBody>
      </p:sp>
      <p:sp>
        <p:nvSpPr>
          <p:cNvPr id="4" name="CasellaDiTesto 3">
            <a:extLst>
              <a:ext uri="{FF2B5EF4-FFF2-40B4-BE49-F238E27FC236}">
                <a16:creationId xmlns:a16="http://schemas.microsoft.com/office/drawing/2014/main" id="{615A6452-3CC3-1B38-15CE-F529432D05E0}"/>
              </a:ext>
            </a:extLst>
          </p:cNvPr>
          <p:cNvSpPr txBox="1"/>
          <p:nvPr/>
        </p:nvSpPr>
        <p:spPr>
          <a:xfrm>
            <a:off x="1635504" y="3965275"/>
            <a:ext cx="2239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Presenza costante</a:t>
            </a:r>
          </a:p>
        </p:txBody>
      </p:sp>
      <p:sp>
        <p:nvSpPr>
          <p:cNvPr id="5" name="Ovale 4">
            <a:extLst>
              <a:ext uri="{FF2B5EF4-FFF2-40B4-BE49-F238E27FC236}">
                <a16:creationId xmlns:a16="http://schemas.microsoft.com/office/drawing/2014/main" id="{8B8EDD1A-EA70-1DB0-76D8-6D7C3889D982}"/>
              </a:ext>
            </a:extLst>
          </p:cNvPr>
          <p:cNvSpPr/>
          <p:nvPr/>
        </p:nvSpPr>
        <p:spPr>
          <a:xfrm>
            <a:off x="2319866" y="5672666"/>
            <a:ext cx="1107056" cy="9632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6" name="Ovale 5">
            <a:extLst>
              <a:ext uri="{FF2B5EF4-FFF2-40B4-BE49-F238E27FC236}">
                <a16:creationId xmlns:a16="http://schemas.microsoft.com/office/drawing/2014/main" id="{54351B69-333A-D48B-7502-AC781052AA5D}"/>
              </a:ext>
            </a:extLst>
          </p:cNvPr>
          <p:cNvSpPr/>
          <p:nvPr/>
        </p:nvSpPr>
        <p:spPr>
          <a:xfrm>
            <a:off x="8286469" y="5758930"/>
            <a:ext cx="1107056" cy="9632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3" name="Ovale 12">
            <a:extLst>
              <a:ext uri="{FF2B5EF4-FFF2-40B4-BE49-F238E27FC236}">
                <a16:creationId xmlns:a16="http://schemas.microsoft.com/office/drawing/2014/main" id="{8D14B45B-4185-1875-D265-2DF788110D8B}"/>
              </a:ext>
            </a:extLst>
          </p:cNvPr>
          <p:cNvSpPr/>
          <p:nvPr/>
        </p:nvSpPr>
        <p:spPr>
          <a:xfrm>
            <a:off x="4577111" y="5931458"/>
            <a:ext cx="1107056" cy="71886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7" name="Ovale 16">
            <a:extLst>
              <a:ext uri="{FF2B5EF4-FFF2-40B4-BE49-F238E27FC236}">
                <a16:creationId xmlns:a16="http://schemas.microsoft.com/office/drawing/2014/main" id="{AD5809CB-C80A-66D4-FC3A-6A446588BA4F}"/>
              </a:ext>
            </a:extLst>
          </p:cNvPr>
          <p:cNvSpPr/>
          <p:nvPr/>
        </p:nvSpPr>
        <p:spPr>
          <a:xfrm>
            <a:off x="9968620" y="6032099"/>
            <a:ext cx="877019" cy="618227"/>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grpSp>
        <p:nvGrpSpPr>
          <p:cNvPr id="20" name="Gruppo 19">
            <a:extLst>
              <a:ext uri="{FF2B5EF4-FFF2-40B4-BE49-F238E27FC236}">
                <a16:creationId xmlns:a16="http://schemas.microsoft.com/office/drawing/2014/main" id="{9838A305-00F4-A435-8EF8-AA98D2B81621}"/>
              </a:ext>
            </a:extLst>
          </p:cNvPr>
          <p:cNvGrpSpPr/>
          <p:nvPr/>
        </p:nvGrpSpPr>
        <p:grpSpPr>
          <a:xfrm>
            <a:off x="4163682" y="1771929"/>
            <a:ext cx="1604832" cy="701295"/>
            <a:chOff x="1351471" y="5300133"/>
            <a:chExt cx="1604832" cy="701295"/>
          </a:xfrm>
        </p:grpSpPr>
        <p:sp>
          <p:nvSpPr>
            <p:cNvPr id="18" name="Freccia in giù 17">
              <a:extLst>
                <a:ext uri="{FF2B5EF4-FFF2-40B4-BE49-F238E27FC236}">
                  <a16:creationId xmlns:a16="http://schemas.microsoft.com/office/drawing/2014/main" id="{F7105216-7144-6E05-DB69-5CA01A5123C5}"/>
                </a:ext>
              </a:extLst>
            </p:cNvPr>
            <p:cNvSpPr/>
            <p:nvPr/>
          </p:nvSpPr>
          <p:spPr>
            <a:xfrm>
              <a:off x="2611247" y="5340070"/>
              <a:ext cx="345056" cy="6613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9" name="CasellaDiTesto 18">
              <a:extLst>
                <a:ext uri="{FF2B5EF4-FFF2-40B4-BE49-F238E27FC236}">
                  <a16:creationId xmlns:a16="http://schemas.microsoft.com/office/drawing/2014/main" id="{252D488B-BBCB-D37D-8D93-61E9E81775E5}"/>
                </a:ext>
              </a:extLst>
            </p:cNvPr>
            <p:cNvSpPr txBox="1"/>
            <p:nvPr/>
          </p:nvSpPr>
          <p:spPr>
            <a:xfrm>
              <a:off x="1351471" y="5300133"/>
              <a:ext cx="12025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defRPr/>
              </a:pPr>
              <a:r>
                <a:rPr lang="it-IT">
                  <a:solidFill>
                    <a:prstClr val="black"/>
                  </a:solidFill>
                  <a:latin typeface="Calibri"/>
                  <a:cs typeface="Calibri"/>
                </a:rPr>
                <a:t>Attività di consegna</a:t>
              </a:r>
              <a:endParaRPr lang="it-IT" sz="1800" b="0" i="0" u="none" strike="noStrike" kern="1200" cap="none" spc="0" normalizeH="0" baseline="0" noProof="0">
                <a:ln>
                  <a:noFill/>
                </a:ln>
                <a:solidFill>
                  <a:prstClr val="black"/>
                </a:solidFill>
                <a:effectLst/>
                <a:uLnTx/>
                <a:uFillTx/>
                <a:latin typeface="Calibri" panose="020F0502020204030204" pitchFamily="34" charset="0"/>
                <a:cs typeface="Calibri"/>
              </a:endParaRPr>
            </a:p>
          </p:txBody>
        </p:sp>
      </p:grpSp>
      <p:grpSp>
        <p:nvGrpSpPr>
          <p:cNvPr id="28" name="Gruppo 27">
            <a:extLst>
              <a:ext uri="{FF2B5EF4-FFF2-40B4-BE49-F238E27FC236}">
                <a16:creationId xmlns:a16="http://schemas.microsoft.com/office/drawing/2014/main" id="{E193D40A-FF3B-1179-F7DC-4BA775F3629B}"/>
              </a:ext>
            </a:extLst>
          </p:cNvPr>
          <p:cNvGrpSpPr/>
          <p:nvPr/>
        </p:nvGrpSpPr>
        <p:grpSpPr>
          <a:xfrm>
            <a:off x="4071667" y="3433952"/>
            <a:ext cx="1604832" cy="701295"/>
            <a:chOff x="1351471" y="5300133"/>
            <a:chExt cx="1604832" cy="701295"/>
          </a:xfrm>
        </p:grpSpPr>
        <p:sp>
          <p:nvSpPr>
            <p:cNvPr id="26" name="Freccia in giù 25">
              <a:extLst>
                <a:ext uri="{FF2B5EF4-FFF2-40B4-BE49-F238E27FC236}">
                  <a16:creationId xmlns:a16="http://schemas.microsoft.com/office/drawing/2014/main" id="{D73AD38E-578F-53B4-A5E5-2931F9B86632}"/>
                </a:ext>
              </a:extLst>
            </p:cNvPr>
            <p:cNvSpPr/>
            <p:nvPr/>
          </p:nvSpPr>
          <p:spPr>
            <a:xfrm>
              <a:off x="2611247" y="5340070"/>
              <a:ext cx="345056" cy="6613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27" name="CasellaDiTesto 26">
              <a:extLst>
                <a:ext uri="{FF2B5EF4-FFF2-40B4-BE49-F238E27FC236}">
                  <a16:creationId xmlns:a16="http://schemas.microsoft.com/office/drawing/2014/main" id="{B8DDBA58-71B7-698E-3F01-0948737EBE4D}"/>
                </a:ext>
              </a:extLst>
            </p:cNvPr>
            <p:cNvSpPr txBox="1"/>
            <p:nvPr/>
          </p:nvSpPr>
          <p:spPr>
            <a:xfrm>
              <a:off x="1351471" y="5300133"/>
              <a:ext cx="12025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defRPr/>
              </a:pPr>
              <a:r>
                <a:rPr lang="it-IT">
                  <a:solidFill>
                    <a:prstClr val="black"/>
                  </a:solidFill>
                  <a:latin typeface="Calibri"/>
                  <a:cs typeface="Calibri"/>
                </a:rPr>
                <a:t>Attività di consegna</a:t>
              </a:r>
              <a:endParaRPr lang="it-IT" sz="1800" b="0" i="0" u="none" strike="noStrike" kern="1200" cap="none" spc="0" normalizeH="0" baseline="0" noProof="0">
                <a:ln>
                  <a:noFill/>
                </a:ln>
                <a:solidFill>
                  <a:prstClr val="black"/>
                </a:solidFill>
                <a:effectLst/>
                <a:uLnTx/>
                <a:uFillTx/>
                <a:latin typeface="Calibri" panose="020F0502020204030204" pitchFamily="34" charset="0"/>
                <a:cs typeface="Calibri"/>
              </a:endParaRPr>
            </a:p>
          </p:txBody>
        </p:sp>
      </p:grpSp>
      <p:sp>
        <p:nvSpPr>
          <p:cNvPr id="30" name="CasellaDiTesto 29">
            <a:extLst>
              <a:ext uri="{FF2B5EF4-FFF2-40B4-BE49-F238E27FC236}">
                <a16:creationId xmlns:a16="http://schemas.microsoft.com/office/drawing/2014/main" id="{2D3856D2-9800-009B-E6F2-7A7FFC909349}"/>
              </a:ext>
            </a:extLst>
          </p:cNvPr>
          <p:cNvSpPr txBox="1"/>
          <p:nvPr/>
        </p:nvSpPr>
        <p:spPr>
          <a:xfrm>
            <a:off x="5066222" y="1313732"/>
            <a:ext cx="658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8.0%</a:t>
            </a:r>
            <a:endParaRPr lang="it-IT"/>
          </a:p>
        </p:txBody>
      </p:sp>
      <p:sp>
        <p:nvSpPr>
          <p:cNvPr id="32" name="CasellaDiTesto 31">
            <a:extLst>
              <a:ext uri="{FF2B5EF4-FFF2-40B4-BE49-F238E27FC236}">
                <a16:creationId xmlns:a16="http://schemas.microsoft.com/office/drawing/2014/main" id="{5855707A-3319-A9BE-13D6-8437EAF931DE}"/>
              </a:ext>
            </a:extLst>
          </p:cNvPr>
          <p:cNvSpPr txBox="1"/>
          <p:nvPr/>
        </p:nvSpPr>
        <p:spPr>
          <a:xfrm>
            <a:off x="4879316" y="3182788"/>
            <a:ext cx="874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14.0%</a:t>
            </a:r>
            <a:endParaRPr lang="it-IT"/>
          </a:p>
        </p:txBody>
      </p:sp>
      <p:sp>
        <p:nvSpPr>
          <p:cNvPr id="34" name="CasellaDiTesto 33">
            <a:extLst>
              <a:ext uri="{FF2B5EF4-FFF2-40B4-BE49-F238E27FC236}">
                <a16:creationId xmlns:a16="http://schemas.microsoft.com/office/drawing/2014/main" id="{74A8867C-EE81-CB45-FCE1-14BAF75BCFF8}"/>
              </a:ext>
            </a:extLst>
          </p:cNvPr>
          <p:cNvSpPr txBox="1"/>
          <p:nvPr/>
        </p:nvSpPr>
        <p:spPr>
          <a:xfrm>
            <a:off x="5066222" y="5023090"/>
            <a:ext cx="658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6.4%</a:t>
            </a:r>
          </a:p>
        </p:txBody>
      </p:sp>
      <p:sp>
        <p:nvSpPr>
          <p:cNvPr id="36" name="CustomShape 2">
            <a:extLst>
              <a:ext uri="{FF2B5EF4-FFF2-40B4-BE49-F238E27FC236}">
                <a16:creationId xmlns:a16="http://schemas.microsoft.com/office/drawing/2014/main" id="{B2007B4B-A0F4-EAC3-6C40-3F1AF9D8E3E7}"/>
              </a:ext>
            </a:extLst>
          </p:cNvPr>
          <p:cNvSpPr/>
          <p:nvPr/>
        </p:nvSpPr>
        <p:spPr>
          <a:xfrm>
            <a:off x="793" y="1617"/>
            <a:ext cx="12194921" cy="111288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cs typeface="Calibri"/>
              </a:rPr>
              <a:t>Analisi per singola disciplina </a:t>
            </a:r>
            <a:r>
              <a:rPr lang="it-IT" sz="4400" i="1">
                <a:solidFill>
                  <a:prstClr val="black"/>
                </a:solidFill>
                <a:latin typeface="Calibri"/>
                <a:cs typeface="Calibri"/>
              </a:rPr>
              <a:t>RUP</a:t>
            </a:r>
            <a:r>
              <a:rPr lang="it-IT" sz="4400">
                <a:solidFill>
                  <a:prstClr val="black"/>
                </a:solidFill>
                <a:latin typeface="Calibri"/>
                <a:cs typeface="Calibri"/>
              </a:rPr>
              <a:t> (III)</a:t>
            </a:r>
            <a:endParaRPr lang="it-IT" sz="4400">
              <a:solidFill>
                <a:prstClr val="black"/>
              </a:solidFill>
              <a:cs typeface="Calibri"/>
            </a:endParaRPr>
          </a:p>
        </p:txBody>
      </p:sp>
    </p:spTree>
    <p:extLst>
      <p:ext uri="{BB962C8B-B14F-4D97-AF65-F5344CB8AC3E}">
        <p14:creationId xmlns:p14="http://schemas.microsoft.com/office/powerpoint/2010/main" val="338558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13" grpId="0" animBg="1"/>
      <p:bldP spid="1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E6A731-52DC-0A02-47F9-6C5393132250}"/>
              </a:ext>
            </a:extLst>
          </p:cNvPr>
          <p:cNvSpPr>
            <a:spLocks noGrp="1"/>
          </p:cNvSpPr>
          <p:nvPr>
            <p:ph type="title"/>
          </p:nvPr>
        </p:nvSpPr>
        <p:spPr>
          <a:xfrm>
            <a:off x="609480" y="2853906"/>
            <a:ext cx="10972440" cy="1144800"/>
          </a:xfrm>
        </p:spPr>
        <p:txBody>
          <a:bodyPr/>
          <a:lstStyle/>
          <a:p>
            <a:pPr algn="ctr"/>
            <a:r>
              <a:rPr lang="it-IT"/>
              <a:t>3. </a:t>
            </a:r>
            <a:r>
              <a:rPr lang="it-IT" b="1">
                <a:cs typeface="Calibri" panose="020F0502020204030204" pitchFamily="34" charset="0"/>
              </a:rPr>
              <a:t>Come si riflette </a:t>
            </a:r>
            <a:r>
              <a:rPr lang="it-IT">
                <a:cs typeface="Calibri" panose="020F0502020204030204" pitchFamily="34" charset="0"/>
              </a:rPr>
              <a:t>sul progetto l'utilizzo del tempo?</a:t>
            </a:r>
            <a:endParaRPr lang="it-IT"/>
          </a:p>
        </p:txBody>
      </p:sp>
      <p:sp>
        <p:nvSpPr>
          <p:cNvPr id="3" name="Sottotitolo 2">
            <a:extLst>
              <a:ext uri="{FF2B5EF4-FFF2-40B4-BE49-F238E27FC236}">
                <a16:creationId xmlns:a16="http://schemas.microsoft.com/office/drawing/2014/main" id="{9630130F-9E2A-BEBD-CE51-C8C586534425}"/>
              </a:ext>
            </a:extLst>
          </p:cNvPr>
          <p:cNvSpPr>
            <a:spLocks noGrp="1"/>
          </p:cNvSpPr>
          <p:nvPr>
            <p:ph type="subTitle"/>
          </p:nvPr>
        </p:nvSpPr>
        <p:spPr>
          <a:xfrm>
            <a:off x="609480" y="3703614"/>
            <a:ext cx="10972440" cy="1878186"/>
          </a:xfrm>
        </p:spPr>
        <p:txBody>
          <a:bodyPr/>
          <a:lstStyle/>
          <a:p>
            <a:pPr algn="ctr"/>
            <a:r>
              <a:rPr lang="it-IT" sz="2400">
                <a:cs typeface="Calibri" panose="020F0502020204030204" pitchFamily="34" charset="0"/>
              </a:rPr>
              <a:t>Analisi critica statistiche </a:t>
            </a:r>
            <a:r>
              <a:rPr lang="it-IT" sz="2400" i="1">
                <a:cs typeface="Calibri" panose="020F0502020204030204" pitchFamily="34" charset="0"/>
              </a:rPr>
              <a:t>GitHub</a:t>
            </a:r>
            <a:endParaRPr lang="it-IT" sz="2400">
              <a:cs typeface="Calibri" panose="020F0502020204030204" pitchFamily="34" charset="0"/>
            </a:endParaRPr>
          </a:p>
        </p:txBody>
      </p:sp>
    </p:spTree>
    <p:extLst>
      <p:ext uri="{BB962C8B-B14F-4D97-AF65-F5344CB8AC3E}">
        <p14:creationId xmlns:p14="http://schemas.microsoft.com/office/powerpoint/2010/main" val="1811370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magine 1" descr="Immagine che contiene testo, schermata, Diagramma, diagramma&#10;&#10;Descrizione generata automaticamente">
            <a:extLst>
              <a:ext uri="{FF2B5EF4-FFF2-40B4-BE49-F238E27FC236}">
                <a16:creationId xmlns:a16="http://schemas.microsoft.com/office/drawing/2014/main" id="{3B86BBE9-9927-6C7A-43DB-4C2882F4A7E4}"/>
              </a:ext>
            </a:extLst>
          </p:cNvPr>
          <p:cNvPicPr>
            <a:picLocks noChangeAspect="1"/>
          </p:cNvPicPr>
          <p:nvPr/>
        </p:nvPicPr>
        <p:blipFill rotWithShape="1">
          <a:blip r:embed="rId3"/>
          <a:srcRect t="10714" r="-185" b="-298"/>
          <a:stretch/>
        </p:blipFill>
        <p:spPr>
          <a:xfrm>
            <a:off x="1128623" y="1237083"/>
            <a:ext cx="9926684" cy="5518289"/>
          </a:xfrm>
          <a:prstGeom prst="rect">
            <a:avLst/>
          </a:prstGeom>
        </p:spPr>
      </p:pic>
      <p:sp>
        <p:nvSpPr>
          <p:cNvPr id="4" name="CustomShape 1">
            <a:extLst>
              <a:ext uri="{FF2B5EF4-FFF2-40B4-BE49-F238E27FC236}">
                <a16:creationId xmlns:a16="http://schemas.microsoft.com/office/drawing/2014/main" id="{D0ECB4A7-268A-3DF7-7AD2-0AF8E5FEA55E}"/>
              </a:ext>
            </a:extLst>
          </p:cNvPr>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5" name="CasellaDiTesto 4">
            <a:extLst>
              <a:ext uri="{FF2B5EF4-FFF2-40B4-BE49-F238E27FC236}">
                <a16:creationId xmlns:a16="http://schemas.microsoft.com/office/drawing/2014/main" id="{8C8D5763-E041-7DE6-651A-D3D57B1A7018}"/>
              </a:ext>
            </a:extLst>
          </p:cNvPr>
          <p:cNvSpPr txBox="1"/>
          <p:nvPr/>
        </p:nvSpPr>
        <p:spPr>
          <a:xfrm>
            <a:off x="1881187" y="4679156"/>
            <a:ext cx="1881187"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A.A. 2022/2023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err="1">
                <a:ln>
                  <a:noFill/>
                </a:ln>
                <a:solidFill>
                  <a:prstClr val="black"/>
                </a:solidFill>
                <a:effectLst/>
                <a:uLnTx/>
                <a:uFillTx/>
                <a:latin typeface="Calibri" panose="020F0502020204030204" pitchFamily="34" charset="0"/>
              </a:rPr>
              <a:t>SprintFloyd</a:t>
            </a:r>
            <a:endParaRPr kumimoji="0" lang="it-IT" sz="1800" b="0" i="0" u="none" strike="noStrike" kern="1200" cap="none" spc="0" normalizeH="0" baseline="0" noProof="0" err="1">
              <a:ln>
                <a:noFill/>
              </a:ln>
              <a:solidFill>
                <a:prstClr val="black"/>
              </a:solidFill>
              <a:effectLst/>
              <a:uLnTx/>
              <a:uFillTx/>
              <a:latin typeface="Calibri" panose="020F0502020204030204" pitchFamily="34" charset="0"/>
            </a:endParaRPr>
          </a:p>
        </p:txBody>
      </p:sp>
      <p:sp>
        <p:nvSpPr>
          <p:cNvPr id="6" name="CasellaDiTesto 5">
            <a:extLst>
              <a:ext uri="{FF2B5EF4-FFF2-40B4-BE49-F238E27FC236}">
                <a16:creationId xmlns:a16="http://schemas.microsoft.com/office/drawing/2014/main" id="{087E29A9-399B-026A-F372-E18A3CF0AFA8}"/>
              </a:ext>
            </a:extLst>
          </p:cNvPr>
          <p:cNvSpPr txBox="1"/>
          <p:nvPr/>
        </p:nvSpPr>
        <p:spPr>
          <a:xfrm>
            <a:off x="8739188" y="1607344"/>
            <a:ext cx="1881187"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A.A. 2023/2024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err="1">
                <a:ln>
                  <a:noFill/>
                </a:ln>
                <a:solidFill>
                  <a:prstClr val="black"/>
                </a:solidFill>
                <a:effectLst/>
                <a:uLnTx/>
                <a:uFillTx/>
                <a:latin typeface="Calibri" panose="020F0502020204030204" pitchFamily="34" charset="0"/>
              </a:rPr>
              <a:t>Scrumtastic</a:t>
            </a:r>
            <a:r>
              <a:rPr kumimoji="0" lang="it-IT" sz="1800" b="0" i="1" u="none" strike="noStrike" kern="1200" cap="none" spc="0" normalizeH="0" baseline="0" noProof="0">
                <a:ln>
                  <a:noFill/>
                </a:ln>
                <a:solidFill>
                  <a:prstClr val="black"/>
                </a:solidFill>
                <a:effectLst/>
                <a:uLnTx/>
                <a:uFillTx/>
                <a:latin typeface="Calibri" panose="020F0502020204030204" pitchFamily="34" charset="0"/>
              </a:rPr>
              <a:t>!</a:t>
            </a:r>
            <a:endParaRPr kumimoji="0" lang="it-IT" sz="1800" b="0" i="0" u="none" strike="noStrike" kern="1200" cap="none" spc="0" normalizeH="0" baseline="0" noProof="0" err="1">
              <a:ln>
                <a:noFill/>
              </a:ln>
              <a:solidFill>
                <a:prstClr val="black"/>
              </a:solidFill>
              <a:effectLst/>
              <a:uLnTx/>
              <a:uFillTx/>
              <a:latin typeface="Calibri" panose="020F0502020204030204" pitchFamily="34" charset="0"/>
            </a:endParaRPr>
          </a:p>
        </p:txBody>
      </p:sp>
      <p:sp>
        <p:nvSpPr>
          <p:cNvPr id="8" name="CasellaDiTesto 7">
            <a:extLst>
              <a:ext uri="{FF2B5EF4-FFF2-40B4-BE49-F238E27FC236}">
                <a16:creationId xmlns:a16="http://schemas.microsoft.com/office/drawing/2014/main" id="{992299D5-65EB-0141-94BA-4B88627A68D6}"/>
              </a:ext>
            </a:extLst>
          </p:cNvPr>
          <p:cNvSpPr txBox="1"/>
          <p:nvPr/>
        </p:nvSpPr>
        <p:spPr>
          <a:xfrm>
            <a:off x="4012406" y="1714499"/>
            <a:ext cx="15287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err="1">
                <a:ln>
                  <a:noFill/>
                </a:ln>
                <a:solidFill>
                  <a:prstClr val="black"/>
                </a:solidFill>
                <a:effectLst/>
                <a:uLnTx/>
                <a:uFillTx/>
                <a:latin typeface="Calibri" panose="020F0502020204030204" pitchFamily="34" charset="0"/>
              </a:rPr>
              <a:t>Effort</a:t>
            </a:r>
            <a:r>
              <a:rPr kumimoji="0" lang="it-IT" sz="1800" b="0" i="0" u="none" strike="noStrike" kern="1200" cap="none" spc="0" normalizeH="0" baseline="0" noProof="0">
                <a:ln>
                  <a:noFill/>
                </a:ln>
                <a:solidFill>
                  <a:prstClr val="black"/>
                </a:solidFill>
                <a:effectLst/>
                <a:uLnTx/>
                <a:uFillTx/>
                <a:latin typeface="Calibri" panose="020F0502020204030204" pitchFamily="34" charset="0"/>
              </a:rPr>
              <a:t> iniziale</a:t>
            </a:r>
          </a:p>
        </p:txBody>
      </p:sp>
      <p:sp>
        <p:nvSpPr>
          <p:cNvPr id="9" name="Freccia a sinistra 8">
            <a:extLst>
              <a:ext uri="{FF2B5EF4-FFF2-40B4-BE49-F238E27FC236}">
                <a16:creationId xmlns:a16="http://schemas.microsoft.com/office/drawing/2014/main" id="{C2403A8A-5B2C-8E09-1720-C367BBD36ECB}"/>
              </a:ext>
            </a:extLst>
          </p:cNvPr>
          <p:cNvSpPr/>
          <p:nvPr/>
        </p:nvSpPr>
        <p:spPr>
          <a:xfrm>
            <a:off x="2762250" y="1750219"/>
            <a:ext cx="1214437" cy="2976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0" name="Freccia in giù 9">
            <a:extLst>
              <a:ext uri="{FF2B5EF4-FFF2-40B4-BE49-F238E27FC236}">
                <a16:creationId xmlns:a16="http://schemas.microsoft.com/office/drawing/2014/main" id="{5F954596-7C22-022E-F012-686F3D721A2A}"/>
              </a:ext>
            </a:extLst>
          </p:cNvPr>
          <p:cNvSpPr/>
          <p:nvPr/>
        </p:nvSpPr>
        <p:spPr>
          <a:xfrm>
            <a:off x="8512969" y="2536031"/>
            <a:ext cx="309562" cy="7024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sp>
        <p:nvSpPr>
          <p:cNvPr id="11" name="CasellaDiTesto 10">
            <a:extLst>
              <a:ext uri="{FF2B5EF4-FFF2-40B4-BE49-F238E27FC236}">
                <a16:creationId xmlns:a16="http://schemas.microsoft.com/office/drawing/2014/main" id="{D673FBCF-9C30-F678-57E7-84FD0D46CAE2}"/>
              </a:ext>
            </a:extLst>
          </p:cNvPr>
          <p:cNvSpPr txBox="1"/>
          <p:nvPr/>
        </p:nvSpPr>
        <p:spPr>
          <a:xfrm>
            <a:off x="6143624" y="2536030"/>
            <a:ext cx="2374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Sistema già esistente</a:t>
            </a:r>
          </a:p>
        </p:txBody>
      </p:sp>
      <p:sp>
        <p:nvSpPr>
          <p:cNvPr id="7" name="CustomShape 2">
            <a:extLst>
              <a:ext uri="{FF2B5EF4-FFF2-40B4-BE49-F238E27FC236}">
                <a16:creationId xmlns:a16="http://schemas.microsoft.com/office/drawing/2014/main" id="{F432B5DC-F71C-CF6C-CBB7-187F30E4BC79}"/>
              </a:ext>
            </a:extLst>
          </p:cNvPr>
          <p:cNvSpPr/>
          <p:nvPr/>
        </p:nvSpPr>
        <p:spPr>
          <a:xfrm>
            <a:off x="793" y="1617"/>
            <a:ext cx="12194921" cy="111288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cs typeface="Calibri"/>
              </a:rPr>
              <a:t>Analisi della </a:t>
            </a:r>
            <a:r>
              <a:rPr lang="it-IT" sz="4400" i="1" spc="-1">
                <a:solidFill>
                  <a:prstClr val="black"/>
                </a:solidFill>
                <a:latin typeface="Calibri"/>
                <a:cs typeface="Calibri"/>
              </a:rPr>
              <a:t>Code frequency</a:t>
            </a:r>
            <a:r>
              <a:rPr lang="it-IT" sz="4400">
                <a:solidFill>
                  <a:prstClr val="black"/>
                </a:solidFill>
                <a:latin typeface="Calibri"/>
                <a:cs typeface="Calibri"/>
              </a:rPr>
              <a:t> (I)</a:t>
            </a:r>
            <a:endParaRPr lang="it-IT" sz="4400">
              <a:solidFill>
                <a:prstClr val="black"/>
              </a:solidFill>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animBg="1"/>
      <p:bldP spid="10"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337D1-85E5-9E37-260B-01816A80C9D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6AB1E8-C139-E67B-5A84-47B66A8E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FCB6BC-2DC4-7F47-DD62-A65A95FCA572}"/>
              </a:ext>
            </a:extLst>
          </p:cNvPr>
          <p:cNvSpPr>
            <a:spLocks noGrp="1"/>
          </p:cNvSpPr>
          <p:nvPr>
            <p:ph type="title"/>
          </p:nvPr>
        </p:nvSpPr>
        <p:spPr>
          <a:xfrm>
            <a:off x="838200" y="365125"/>
            <a:ext cx="10515600" cy="1325563"/>
          </a:xfrm>
        </p:spPr>
        <p:txBody>
          <a:bodyPr>
            <a:normAutofit/>
          </a:bodyPr>
          <a:lstStyle/>
          <a:p>
            <a:r>
              <a:rPr lang="it-IT" sz="5400"/>
              <a:t>Sprint 0</a:t>
            </a:r>
          </a:p>
        </p:txBody>
      </p:sp>
      <p:sp>
        <p:nvSpPr>
          <p:cNvPr id="18" name="sketch line">
            <a:extLst>
              <a:ext uri="{FF2B5EF4-FFF2-40B4-BE49-F238E27FC236}">
                <a16:creationId xmlns:a16="http://schemas.microsoft.com/office/drawing/2014/main" id="{AE7ABF7F-8F37-978C-DF48-AB7A306EA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EAB12E3-DC8C-E740-E3D8-D1B797B5F46D}"/>
              </a:ext>
            </a:extLst>
          </p:cNvPr>
          <p:cNvSpPr>
            <a:spLocks noGrp="1"/>
          </p:cNvSpPr>
          <p:nvPr>
            <p:ph idx="1"/>
          </p:nvPr>
        </p:nvSpPr>
        <p:spPr>
          <a:xfrm>
            <a:off x="838200" y="1929384"/>
            <a:ext cx="10515600" cy="4251960"/>
          </a:xfrm>
        </p:spPr>
        <p:txBody>
          <a:bodyPr>
            <a:noAutofit/>
          </a:bodyPr>
          <a:lstStyle/>
          <a:p>
            <a:r>
              <a:rPr lang="it-IT" sz="3600" b="1"/>
              <a:t>Esito</a:t>
            </a:r>
            <a:r>
              <a:rPr lang="it-IT" sz="3600"/>
              <a:t>: lo sprint è andato a buon fine. Infatti:</a:t>
            </a:r>
          </a:p>
          <a:p>
            <a:pPr lvl="1"/>
            <a:r>
              <a:rPr lang="it-IT" sz="3000"/>
              <a:t>Tutti i membri del team sono riusciti a far partire l’applicazione sia in locale che su Docker.</a:t>
            </a:r>
          </a:p>
          <a:p>
            <a:pPr lvl="1"/>
            <a:r>
              <a:rPr lang="it-IT" sz="3000"/>
              <a:t>Lo Use Case </a:t>
            </a:r>
            <a:r>
              <a:rPr lang="it-IT" sz="3000" err="1"/>
              <a:t>Diagram</a:t>
            </a:r>
            <a:r>
              <a:rPr lang="it-IT" sz="3000"/>
              <a:t> è risultato soddisfacente e durante lo </a:t>
            </a:r>
            <a:r>
              <a:rPr lang="it-IT" sz="3000" err="1"/>
              <a:t>Scrum</a:t>
            </a:r>
            <a:r>
              <a:rPr lang="it-IT" sz="3000"/>
              <a:t> Meeting sono stati chiariti tutti i dubbi riguardanti i casi d’uso del sistema.</a:t>
            </a:r>
          </a:p>
          <a:p>
            <a:pPr lvl="1"/>
            <a:r>
              <a:rPr lang="it-IT" sz="3000"/>
              <a:t>Si è riusciti a effettuare un’analisi completa del </a:t>
            </a:r>
            <a:r>
              <a:rPr lang="it-IT" sz="3000" err="1"/>
              <a:t>Command</a:t>
            </a:r>
            <a:r>
              <a:rPr lang="it-IT" sz="3000"/>
              <a:t> Pattern e delle business rules del sistema, anche se non si ha avuto il tempo di discuterne durante lo </a:t>
            </a:r>
            <a:r>
              <a:rPr lang="it-IT" sz="3000" err="1"/>
              <a:t>Scrum</a:t>
            </a:r>
            <a:r>
              <a:rPr lang="it-IT" sz="3000"/>
              <a:t> Meeting.</a:t>
            </a:r>
          </a:p>
          <a:p>
            <a:endParaRPr lang="zxx" sz="2600" b="0" strike="noStrike" spc="-1">
              <a:latin typeface="Calibri" panose="020F0502020204030204" pitchFamily="34" charset="0"/>
            </a:endParaRPr>
          </a:p>
        </p:txBody>
      </p:sp>
    </p:spTree>
    <p:extLst>
      <p:ext uri="{BB962C8B-B14F-4D97-AF65-F5344CB8AC3E}">
        <p14:creationId xmlns:p14="http://schemas.microsoft.com/office/powerpoint/2010/main" val="1743145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 name="Immagine 32" descr="Immagine che contiene testo, schermata, Diagramma, diagramma&#10;&#10;Descrizione generata automaticamente">
            <a:extLst>
              <a:ext uri="{FF2B5EF4-FFF2-40B4-BE49-F238E27FC236}">
                <a16:creationId xmlns:a16="http://schemas.microsoft.com/office/drawing/2014/main" id="{0AEC4EB7-1CFC-03D1-58F3-B5CB210C249B}"/>
              </a:ext>
            </a:extLst>
          </p:cNvPr>
          <p:cNvPicPr>
            <a:picLocks noChangeAspect="1"/>
          </p:cNvPicPr>
          <p:nvPr/>
        </p:nvPicPr>
        <p:blipFill rotWithShape="1">
          <a:blip r:embed="rId3"/>
          <a:srcRect l="66624" t="42699" r="-387" b="16972"/>
          <a:stretch/>
        </p:blipFill>
        <p:spPr>
          <a:xfrm>
            <a:off x="7721282" y="1919364"/>
            <a:ext cx="3563747" cy="2484188"/>
          </a:xfrm>
          <a:prstGeom prst="rect">
            <a:avLst/>
          </a:prstGeom>
        </p:spPr>
      </p:pic>
      <p:pic>
        <p:nvPicPr>
          <p:cNvPr id="2" name="Immagine 1" descr="Immagine che contiene testo, schermata, Diagramma, diagramma&#10;&#10;Descrizione generata automaticamente">
            <a:extLst>
              <a:ext uri="{FF2B5EF4-FFF2-40B4-BE49-F238E27FC236}">
                <a16:creationId xmlns:a16="http://schemas.microsoft.com/office/drawing/2014/main" id="{3B86BBE9-9927-6C7A-43DB-4C2882F4A7E4}"/>
              </a:ext>
            </a:extLst>
          </p:cNvPr>
          <p:cNvPicPr>
            <a:picLocks noChangeAspect="1"/>
          </p:cNvPicPr>
          <p:nvPr/>
        </p:nvPicPr>
        <p:blipFill rotWithShape="1">
          <a:blip r:embed="rId3"/>
          <a:srcRect l="66586" t="10638" r="-240" b="-194"/>
          <a:stretch/>
        </p:blipFill>
        <p:spPr>
          <a:xfrm>
            <a:off x="1080997" y="1284708"/>
            <a:ext cx="3334548" cy="5516520"/>
          </a:xfrm>
          <a:prstGeom prst="rect">
            <a:avLst/>
          </a:prstGeom>
        </p:spPr>
      </p:pic>
      <p:sp>
        <p:nvSpPr>
          <p:cNvPr id="4" name="CustomShape 1">
            <a:extLst>
              <a:ext uri="{FF2B5EF4-FFF2-40B4-BE49-F238E27FC236}">
                <a16:creationId xmlns:a16="http://schemas.microsoft.com/office/drawing/2014/main" id="{D0ECB4A7-268A-3DF7-7AD2-0AF8E5FEA55E}"/>
              </a:ext>
            </a:extLst>
          </p:cNvPr>
          <p:cNvSpPr/>
          <p:nvPr/>
        </p:nvSpPr>
        <p:spPr>
          <a:xfrm>
            <a:off x="668880" y="1101240"/>
            <a:ext cx="10851120" cy="15480"/>
          </a:xfrm>
          <a:custGeom>
            <a:avLst/>
            <a:gdLst/>
            <a:ahLst/>
            <a:cxn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400" cap="rnd">
            <a:solidFill>
              <a:schemeClr val="accent2"/>
            </a:solidFill>
            <a:round/>
          </a:ln>
        </p:spPr>
        <p:style>
          <a:lnRef idx="2">
            <a:schemeClr val="accent1">
              <a:shade val="50000"/>
            </a:schemeClr>
          </a:lnRef>
          <a:fillRef idx="1">
            <a:schemeClr val="accent1"/>
          </a:fillRef>
          <a:effectRef idx="0">
            <a:schemeClr val="accent1"/>
          </a:effectRef>
          <a:fontRef idx="minor"/>
        </p:style>
        <p:txBody>
          <a:bodyPr/>
          <a:lstStyle/>
          <a:p>
            <a:endParaRPr lang="it-IT"/>
          </a:p>
        </p:txBody>
      </p:sp>
      <p:sp>
        <p:nvSpPr>
          <p:cNvPr id="16" name="CustomShape 5">
            <a:extLst>
              <a:ext uri="{FF2B5EF4-FFF2-40B4-BE49-F238E27FC236}">
                <a16:creationId xmlns:a16="http://schemas.microsoft.com/office/drawing/2014/main" id="{8F34C03E-BBB9-4F77-F1EE-837630F60504}"/>
              </a:ext>
            </a:extLst>
          </p:cNvPr>
          <p:cNvSpPr/>
          <p:nvPr/>
        </p:nvSpPr>
        <p:spPr>
          <a:xfrm>
            <a:off x="1762541" y="1639588"/>
            <a:ext cx="800640" cy="3993671"/>
          </a:xfrm>
          <a:prstGeom prst="rect">
            <a:avLst/>
          </a:prstGeom>
          <a:solidFill>
            <a:srgbClr val="FFFF00">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18" name="CustomShape 6">
            <a:extLst>
              <a:ext uri="{FF2B5EF4-FFF2-40B4-BE49-F238E27FC236}">
                <a16:creationId xmlns:a16="http://schemas.microsoft.com/office/drawing/2014/main" id="{9E462DD1-0860-008A-FD5A-71CC9904053D}"/>
              </a:ext>
            </a:extLst>
          </p:cNvPr>
          <p:cNvSpPr/>
          <p:nvPr/>
        </p:nvSpPr>
        <p:spPr>
          <a:xfrm>
            <a:off x="2563541" y="1639588"/>
            <a:ext cx="876578" cy="3993671"/>
          </a:xfrm>
          <a:prstGeom prst="rect">
            <a:avLst/>
          </a:prstGeom>
          <a:solidFill>
            <a:srgbClr val="0055F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20" name="CustomShape 7">
            <a:extLst>
              <a:ext uri="{FF2B5EF4-FFF2-40B4-BE49-F238E27FC236}">
                <a16:creationId xmlns:a16="http://schemas.microsoft.com/office/drawing/2014/main" id="{AFE7C15A-4AA7-13B8-8960-22D54BDD76BD}"/>
              </a:ext>
            </a:extLst>
          </p:cNvPr>
          <p:cNvSpPr/>
          <p:nvPr/>
        </p:nvSpPr>
        <p:spPr>
          <a:xfrm>
            <a:off x="3440478" y="1639588"/>
            <a:ext cx="641360" cy="3993671"/>
          </a:xfrm>
          <a:prstGeom prst="rect">
            <a:avLst/>
          </a:prstGeom>
          <a:solidFill>
            <a:srgbClr val="FF972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graphicFrame>
        <p:nvGraphicFramePr>
          <p:cNvPr id="22" name="Table 8">
            <a:extLst>
              <a:ext uri="{FF2B5EF4-FFF2-40B4-BE49-F238E27FC236}">
                <a16:creationId xmlns:a16="http://schemas.microsoft.com/office/drawing/2014/main" id="{163ECE20-54A1-B8CC-6095-E2E692D4B928}"/>
              </a:ext>
            </a:extLst>
          </p:cNvPr>
          <p:cNvGraphicFramePr/>
          <p:nvPr/>
        </p:nvGraphicFramePr>
        <p:xfrm>
          <a:off x="5345492" y="2698125"/>
          <a:ext cx="1509622" cy="1816560"/>
        </p:xfrm>
        <a:graphic>
          <a:graphicData uri="http://schemas.openxmlformats.org/drawingml/2006/table">
            <a:tbl>
              <a:tblPr/>
              <a:tblGrid>
                <a:gridCol w="1509622">
                  <a:extLst>
                    <a:ext uri="{9D8B030D-6E8A-4147-A177-3AD203B41FA5}">
                      <a16:colId xmlns:a16="http://schemas.microsoft.com/office/drawing/2014/main" val="20000"/>
                    </a:ext>
                  </a:extLst>
                </a:gridCol>
              </a:tblGrid>
              <a:tr h="605520">
                <a:tc>
                  <a:txBody>
                    <a:bodyPr/>
                    <a:lstStyle/>
                    <a:p>
                      <a:pPr algn="ctr">
                        <a:lnSpc>
                          <a:spcPct val="100000"/>
                        </a:lnSpc>
                      </a:pPr>
                      <a:r>
                        <a:rPr lang="it-IT" sz="1600" b="1" strike="noStrike" spc="-1" err="1">
                          <a:latin typeface="Calibri" panose="020F0502020204030204" pitchFamily="34" charset="0"/>
                        </a:rPr>
                        <a:t>Inception</a:t>
                      </a:r>
                      <a:r>
                        <a:rPr lang="it-IT" sz="1600" b="1" strike="noStrike" spc="-1">
                          <a:latin typeface="Calibri" panose="020F0502020204030204" pitchFamily="34" charset="0"/>
                        </a:rPr>
                        <a:t> / </a:t>
                      </a:r>
                      <a:r>
                        <a:rPr lang="it-IT" sz="1600" b="1" strike="noStrike" spc="-1" err="1">
                          <a:latin typeface="Calibri" panose="020F0502020204030204" pitchFamily="34" charset="0"/>
                        </a:rPr>
                        <a:t>Elaboration</a:t>
                      </a:r>
                      <a:endParaRPr lang="it-IT" sz="1600" b="0" strike="noStrike" spc="-1" err="1">
                        <a:latin typeface="Calibri" panose="020F0502020204030204" pitchFamily="34" charset="0"/>
                      </a:endParaRPr>
                    </a:p>
                  </a:txBody>
                  <a:tcPr marL="90000" marR="90000" anchor="ctr">
                    <a:lnL w="720">
                      <a:solidFill>
                        <a:srgbClr val="FFFFFF"/>
                      </a:solidFill>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605520">
                <a:tc>
                  <a:txBody>
                    <a:bodyPr/>
                    <a:lstStyle/>
                    <a:p>
                      <a:pPr lvl="0" algn="ctr">
                        <a:lnSpc>
                          <a:spcPct val="100000"/>
                        </a:lnSpc>
                        <a:buNone/>
                      </a:pPr>
                      <a:r>
                        <a:rPr lang="it-IT" sz="1600" b="1" i="0" u="none" strike="noStrike" spc="-1" noProof="0">
                          <a:solidFill>
                            <a:srgbClr val="000000"/>
                          </a:solidFill>
                          <a:latin typeface="Calibri" panose="020F0502020204030204" pitchFamily="34" charset="0"/>
                        </a:rPr>
                        <a:t>Construction</a:t>
                      </a:r>
                      <a:endParaRPr lang="it-IT"/>
                    </a:p>
                  </a:txBody>
                  <a:tcPr marL="89999" marR="89999" anchor="ctr">
                    <a:lnL w="720">
                      <a:solidFill>
                        <a:srgbClr val="FFFFFF"/>
                      </a:solidFill>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729FCF"/>
                    </a:solidFill>
                  </a:tcPr>
                </a:tc>
                <a:extLst>
                  <a:ext uri="{0D108BD9-81ED-4DB2-BD59-A6C34878D82A}">
                    <a16:rowId xmlns:a16="http://schemas.microsoft.com/office/drawing/2014/main" val="3170553376"/>
                  </a:ext>
                </a:extLst>
              </a:tr>
              <a:tr h="605520">
                <a:tc>
                  <a:txBody>
                    <a:bodyPr/>
                    <a:lstStyle/>
                    <a:p>
                      <a:pPr lvl="0" algn="ctr">
                        <a:lnSpc>
                          <a:spcPct val="100000"/>
                        </a:lnSpc>
                        <a:buNone/>
                      </a:pPr>
                      <a:r>
                        <a:rPr lang="it-IT" sz="1600" b="1" i="0" u="none" strike="noStrike" spc="-1" noProof="0" err="1">
                          <a:solidFill>
                            <a:srgbClr val="000000"/>
                          </a:solidFill>
                          <a:latin typeface="Calibri" panose="020F0502020204030204" pitchFamily="34" charset="0"/>
                        </a:rPr>
                        <a:t>Transition</a:t>
                      </a:r>
                      <a:endParaRPr lang="it-IT" err="1"/>
                    </a:p>
                  </a:txBody>
                  <a:tcPr marL="89999" marR="89999" anchor="ctr">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2515397635"/>
                  </a:ext>
                </a:extLst>
              </a:tr>
            </a:tbl>
          </a:graphicData>
        </a:graphic>
      </p:graphicFrame>
      <p:sp>
        <p:nvSpPr>
          <p:cNvPr id="24" name="CasellaDiTesto 23">
            <a:extLst>
              <a:ext uri="{FF2B5EF4-FFF2-40B4-BE49-F238E27FC236}">
                <a16:creationId xmlns:a16="http://schemas.microsoft.com/office/drawing/2014/main" id="{5A2F05C7-6BEB-5418-8098-99EA1285D222}"/>
              </a:ext>
            </a:extLst>
          </p:cNvPr>
          <p:cNvSpPr txBox="1"/>
          <p:nvPr/>
        </p:nvSpPr>
        <p:spPr>
          <a:xfrm>
            <a:off x="4595813" y="1285875"/>
            <a:ext cx="1881187"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A.A. 2023/2024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err="1">
                <a:ln>
                  <a:noFill/>
                </a:ln>
                <a:solidFill>
                  <a:prstClr val="black"/>
                </a:solidFill>
                <a:effectLst/>
                <a:uLnTx/>
                <a:uFillTx/>
                <a:latin typeface="Calibri" panose="020F0502020204030204" pitchFamily="34" charset="0"/>
              </a:rPr>
              <a:t>Scrumtastic</a:t>
            </a:r>
            <a:r>
              <a:rPr kumimoji="0" lang="it-IT" sz="1800" b="0" i="1" u="none" strike="noStrike" kern="1200" cap="none" spc="0" normalizeH="0" baseline="0" noProof="0">
                <a:ln>
                  <a:noFill/>
                </a:ln>
                <a:solidFill>
                  <a:prstClr val="black"/>
                </a:solidFill>
                <a:effectLst/>
                <a:uLnTx/>
                <a:uFillTx/>
                <a:latin typeface="Calibri" panose="020F0502020204030204" pitchFamily="34" charset="0"/>
              </a:rPr>
              <a:t>!</a:t>
            </a:r>
            <a:endParaRPr kumimoji="0" lang="it-IT" sz="1800" b="0" i="0" u="none" strike="noStrike" kern="1200" cap="none" spc="0" normalizeH="0" baseline="0" noProof="0" err="1">
              <a:ln>
                <a:noFill/>
              </a:ln>
              <a:solidFill>
                <a:prstClr val="black"/>
              </a:solidFill>
              <a:effectLst/>
              <a:uLnTx/>
              <a:uFillTx/>
              <a:latin typeface="Calibri" panose="020F0502020204030204" pitchFamily="34" charset="0"/>
            </a:endParaRPr>
          </a:p>
        </p:txBody>
      </p:sp>
      <p:sp>
        <p:nvSpPr>
          <p:cNvPr id="26" name="Line 12">
            <a:extLst>
              <a:ext uri="{FF2B5EF4-FFF2-40B4-BE49-F238E27FC236}">
                <a16:creationId xmlns:a16="http://schemas.microsoft.com/office/drawing/2014/main" id="{A96AFF1D-3A30-4AED-27ED-D3BC575E58D6}"/>
              </a:ext>
            </a:extLst>
          </p:cNvPr>
          <p:cNvSpPr/>
          <p:nvPr/>
        </p:nvSpPr>
        <p:spPr>
          <a:xfrm flipV="1">
            <a:off x="3363482" y="1197281"/>
            <a:ext cx="0" cy="5341320"/>
          </a:xfrm>
          <a:prstGeom prst="line">
            <a:avLst/>
          </a:prstGeom>
          <a:ln w="36000">
            <a:solidFill>
              <a:srgbClr val="3465A4"/>
            </a:solidFill>
            <a:round/>
          </a:ln>
        </p:spPr>
        <p:style>
          <a:lnRef idx="0">
            <a:scrgbClr r="0" g="0" b="0"/>
          </a:lnRef>
          <a:fillRef idx="0">
            <a:scrgbClr r="0" g="0" b="0"/>
          </a:fillRef>
          <a:effectRef idx="0">
            <a:scrgbClr r="0" g="0" b="0"/>
          </a:effectRef>
          <a:fontRef idx="minor"/>
        </p:style>
        <p:txBody>
          <a:bodyPr/>
          <a:lstStyle/>
          <a:p>
            <a:endParaRPr lang="it-IT"/>
          </a:p>
        </p:txBody>
      </p:sp>
      <p:sp>
        <p:nvSpPr>
          <p:cNvPr id="28" name="CustomShape 13">
            <a:extLst>
              <a:ext uri="{FF2B5EF4-FFF2-40B4-BE49-F238E27FC236}">
                <a16:creationId xmlns:a16="http://schemas.microsoft.com/office/drawing/2014/main" id="{32FE3AE0-27C2-CBEC-AF86-5458049419F9}"/>
              </a:ext>
            </a:extLst>
          </p:cNvPr>
          <p:cNvSpPr/>
          <p:nvPr/>
        </p:nvSpPr>
        <p:spPr>
          <a:xfrm>
            <a:off x="3361138" y="6197625"/>
            <a:ext cx="3192859" cy="381960"/>
          </a:xfrm>
          <a:prstGeom prst="rect">
            <a:avLst/>
          </a:prstGeom>
          <a:noFill/>
          <a:ln w="36000">
            <a:solidFill>
              <a:srgbClr val="3465A4"/>
            </a:solidFill>
            <a:round/>
          </a:ln>
        </p:spPr>
        <p:style>
          <a:lnRef idx="0">
            <a:scrgbClr r="0" g="0" b="0"/>
          </a:lnRef>
          <a:fillRef idx="0">
            <a:scrgbClr r="0" g="0" b="0"/>
          </a:fillRef>
          <a:effectRef idx="0">
            <a:scrgbClr r="0" g="0" b="0"/>
          </a:effectRef>
          <a:fontRef idx="minor"/>
        </p:style>
        <p:txBody>
          <a:bodyPr lIns="108000" tIns="63000" rIns="108000" bIns="6300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1" normalizeH="0" baseline="0" noProof="0">
                <a:ln>
                  <a:noFill/>
                </a:ln>
                <a:solidFill>
                  <a:prstClr val="black"/>
                </a:solidFill>
                <a:effectLst/>
                <a:uLnTx/>
                <a:uFillTx/>
                <a:latin typeface="Calibri" panose="020F0502020204030204" pitchFamily="34" charset="0"/>
              </a:rPr>
              <a:t>15 gennaio – termine corso</a:t>
            </a:r>
            <a:endParaRPr kumimoji="0" lang="it-IT" sz="1800" b="0" i="0" u="none" strike="noStrike" kern="1200" cap="none" spc="-1" normalizeH="0" baseline="0" noProof="0">
              <a:ln>
                <a:noFill/>
              </a:ln>
              <a:solidFill>
                <a:prstClr val="black"/>
              </a:solidFill>
              <a:effectLst/>
              <a:uLnTx/>
              <a:uFillTx/>
              <a:latin typeface="Calibri" panose="020F0502020204030204" pitchFamily="34" charset="0"/>
            </a:endParaRPr>
          </a:p>
        </p:txBody>
      </p:sp>
      <p:grpSp>
        <p:nvGrpSpPr>
          <p:cNvPr id="45" name="Gruppo 44">
            <a:extLst>
              <a:ext uri="{FF2B5EF4-FFF2-40B4-BE49-F238E27FC236}">
                <a16:creationId xmlns:a16="http://schemas.microsoft.com/office/drawing/2014/main" id="{7CF095AD-A65D-A518-DEDA-A69B6807032D}"/>
              </a:ext>
            </a:extLst>
          </p:cNvPr>
          <p:cNvGrpSpPr/>
          <p:nvPr/>
        </p:nvGrpSpPr>
        <p:grpSpPr>
          <a:xfrm>
            <a:off x="369093" y="4191000"/>
            <a:ext cx="1476374" cy="892968"/>
            <a:chOff x="369093" y="4191000"/>
            <a:chExt cx="1476374" cy="892968"/>
          </a:xfrm>
        </p:grpSpPr>
        <p:sp>
          <p:nvSpPr>
            <p:cNvPr id="3" name="CasellaDiTesto 11">
              <a:extLst>
                <a:ext uri="{FF2B5EF4-FFF2-40B4-BE49-F238E27FC236}">
                  <a16:creationId xmlns:a16="http://schemas.microsoft.com/office/drawing/2014/main" id="{266E9724-BAE2-8C2D-653B-41BC6439009A}"/>
                </a:ext>
              </a:extLst>
            </p:cNvPr>
            <p:cNvSpPr txBox="1"/>
            <p:nvPr/>
          </p:nvSpPr>
          <p:spPr>
            <a:xfrm>
              <a:off x="369093" y="4191000"/>
              <a:ext cx="14763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Bug fixing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err="1">
                  <a:ln>
                    <a:noFill/>
                  </a:ln>
                  <a:solidFill>
                    <a:prstClr val="black"/>
                  </a:solidFill>
                  <a:effectLst/>
                  <a:uLnTx/>
                  <a:uFillTx/>
                  <a:latin typeface="Calibri" panose="020F0502020204030204" pitchFamily="34" charset="0"/>
                </a:rPr>
                <a:t>Sprints</a:t>
              </a:r>
              <a:r>
                <a:rPr kumimoji="0" lang="it-IT" sz="1800" b="0" i="0" u="none" strike="noStrike" kern="1200" cap="none" spc="0" normalizeH="0" baseline="0" noProof="0">
                  <a:ln>
                    <a:noFill/>
                  </a:ln>
                  <a:solidFill>
                    <a:prstClr val="black"/>
                  </a:solidFill>
                  <a:effectLst/>
                  <a:uLnTx/>
                  <a:uFillTx/>
                  <a:latin typeface="Calibri" panose="020F0502020204030204" pitchFamily="34" charset="0"/>
                </a:rPr>
                <a:t> 0+/1</a:t>
              </a:r>
            </a:p>
          </p:txBody>
        </p:sp>
        <p:sp>
          <p:nvSpPr>
            <p:cNvPr id="7" name="Freccia a destra 6">
              <a:extLst>
                <a:ext uri="{FF2B5EF4-FFF2-40B4-BE49-F238E27FC236}">
                  <a16:creationId xmlns:a16="http://schemas.microsoft.com/office/drawing/2014/main" id="{C19ACC42-E7A0-B9FF-E67D-786EE43840A3}"/>
                </a:ext>
              </a:extLst>
            </p:cNvPr>
            <p:cNvSpPr/>
            <p:nvPr/>
          </p:nvSpPr>
          <p:spPr>
            <a:xfrm>
              <a:off x="511968" y="4869656"/>
              <a:ext cx="1333499" cy="214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pitchFamily="34" charset="0"/>
              </a:endParaRPr>
            </a:p>
          </p:txBody>
        </p:sp>
      </p:grpSp>
      <p:pic>
        <p:nvPicPr>
          <p:cNvPr id="29" name="Immagine 28" descr="Immagine che contiene diagramma, Diagramma&#10;&#10;Descrizione generata automaticamente">
            <a:extLst>
              <a:ext uri="{FF2B5EF4-FFF2-40B4-BE49-F238E27FC236}">
                <a16:creationId xmlns:a16="http://schemas.microsoft.com/office/drawing/2014/main" id="{84C0A68D-10F8-8601-B28E-BB9750CC8917}"/>
              </a:ext>
            </a:extLst>
          </p:cNvPr>
          <p:cNvPicPr>
            <a:picLocks noChangeAspect="1"/>
          </p:cNvPicPr>
          <p:nvPr/>
        </p:nvPicPr>
        <p:blipFill rotWithShape="1">
          <a:blip r:embed="rId4"/>
          <a:srcRect t="16111" r="469" b="-583"/>
          <a:stretch/>
        </p:blipFill>
        <p:spPr>
          <a:xfrm>
            <a:off x="8132989" y="4399752"/>
            <a:ext cx="3041819" cy="2190792"/>
          </a:xfrm>
          <a:prstGeom prst="rect">
            <a:avLst/>
          </a:prstGeom>
        </p:spPr>
      </p:pic>
      <p:sp>
        <p:nvSpPr>
          <p:cNvPr id="30" name="CustomShape 5">
            <a:extLst>
              <a:ext uri="{FF2B5EF4-FFF2-40B4-BE49-F238E27FC236}">
                <a16:creationId xmlns:a16="http://schemas.microsoft.com/office/drawing/2014/main" id="{E664E95C-4E66-714D-8FC9-AD20A34244B8}"/>
              </a:ext>
            </a:extLst>
          </p:cNvPr>
          <p:cNvSpPr/>
          <p:nvPr/>
        </p:nvSpPr>
        <p:spPr>
          <a:xfrm>
            <a:off x="8593326" y="1757172"/>
            <a:ext cx="800640" cy="4850921"/>
          </a:xfrm>
          <a:prstGeom prst="rect">
            <a:avLst/>
          </a:prstGeom>
          <a:solidFill>
            <a:srgbClr val="FFFF00">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31" name="CustomShape 6">
            <a:extLst>
              <a:ext uri="{FF2B5EF4-FFF2-40B4-BE49-F238E27FC236}">
                <a16:creationId xmlns:a16="http://schemas.microsoft.com/office/drawing/2014/main" id="{31350218-A824-59C4-59D9-E96D8D05D92C}"/>
              </a:ext>
            </a:extLst>
          </p:cNvPr>
          <p:cNvSpPr/>
          <p:nvPr/>
        </p:nvSpPr>
        <p:spPr>
          <a:xfrm>
            <a:off x="9394326" y="1757172"/>
            <a:ext cx="876578" cy="4850921"/>
          </a:xfrm>
          <a:prstGeom prst="rect">
            <a:avLst/>
          </a:prstGeom>
          <a:solidFill>
            <a:srgbClr val="0055F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32" name="CustomShape 7">
            <a:extLst>
              <a:ext uri="{FF2B5EF4-FFF2-40B4-BE49-F238E27FC236}">
                <a16:creationId xmlns:a16="http://schemas.microsoft.com/office/drawing/2014/main" id="{16ED6A6D-1D33-CC7F-CB7A-F72A32CDDA59}"/>
              </a:ext>
            </a:extLst>
          </p:cNvPr>
          <p:cNvSpPr/>
          <p:nvPr/>
        </p:nvSpPr>
        <p:spPr>
          <a:xfrm>
            <a:off x="10271263" y="1757172"/>
            <a:ext cx="641360" cy="4850921"/>
          </a:xfrm>
          <a:prstGeom prst="rect">
            <a:avLst/>
          </a:prstGeom>
          <a:solidFill>
            <a:srgbClr val="FF972F">
              <a:alpha val="15000"/>
            </a:srgbClr>
          </a:solidFill>
          <a:ln>
            <a:noFill/>
          </a:ln>
        </p:spPr>
        <p:style>
          <a:lnRef idx="0">
            <a:scrgbClr r="0" g="0" b="0"/>
          </a:lnRef>
          <a:fillRef idx="0">
            <a:scrgbClr r="0" g="0" b="0"/>
          </a:fillRef>
          <a:effectRef idx="0">
            <a:scrgbClr r="0" g="0" b="0"/>
          </a:effectRef>
          <a:fontRef idx="minor"/>
        </p:style>
        <p:txBody>
          <a:bodyPr/>
          <a:lstStyle/>
          <a:p>
            <a:endParaRPr lang="it-IT"/>
          </a:p>
        </p:txBody>
      </p:sp>
      <p:sp>
        <p:nvSpPr>
          <p:cNvPr id="44" name="CasellaDiTesto 43">
            <a:extLst>
              <a:ext uri="{FF2B5EF4-FFF2-40B4-BE49-F238E27FC236}">
                <a16:creationId xmlns:a16="http://schemas.microsoft.com/office/drawing/2014/main" id="{2E08C617-2697-822A-E227-9C0EE06AA6BB}"/>
              </a:ext>
            </a:extLst>
          </p:cNvPr>
          <p:cNvSpPr txBox="1"/>
          <p:nvPr/>
        </p:nvSpPr>
        <p:spPr>
          <a:xfrm>
            <a:off x="7533735" y="1279585"/>
            <a:ext cx="4054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rPr>
              <a:t>Confronto con diagramma dei </a:t>
            </a:r>
            <a:r>
              <a:rPr kumimoji="0" lang="it-IT" sz="1800" b="0" i="0" u="none" strike="noStrike" kern="1200" cap="none" spc="0" normalizeH="0" baseline="0" noProof="0" err="1">
                <a:ln>
                  <a:noFill/>
                </a:ln>
                <a:solidFill>
                  <a:prstClr val="black"/>
                </a:solidFill>
                <a:effectLst/>
                <a:uLnTx/>
                <a:uFillTx/>
                <a:latin typeface="Calibri" panose="020F0502020204030204" pitchFamily="34" charset="0"/>
              </a:rPr>
              <a:t>commit</a:t>
            </a:r>
          </a:p>
        </p:txBody>
      </p:sp>
      <p:sp>
        <p:nvSpPr>
          <p:cNvPr id="46" name="Line 12">
            <a:extLst>
              <a:ext uri="{FF2B5EF4-FFF2-40B4-BE49-F238E27FC236}">
                <a16:creationId xmlns:a16="http://schemas.microsoft.com/office/drawing/2014/main" id="{88665B34-659D-6CAD-9E36-2696E16D5E22}"/>
              </a:ext>
            </a:extLst>
          </p:cNvPr>
          <p:cNvSpPr/>
          <p:nvPr/>
        </p:nvSpPr>
        <p:spPr>
          <a:xfrm flipV="1">
            <a:off x="10193260" y="1719392"/>
            <a:ext cx="0" cy="5002654"/>
          </a:xfrm>
          <a:prstGeom prst="line">
            <a:avLst/>
          </a:prstGeom>
          <a:ln w="36000">
            <a:solidFill>
              <a:srgbClr val="3465A4"/>
            </a:solidFill>
            <a:round/>
          </a:ln>
        </p:spPr>
        <p:style>
          <a:lnRef idx="0">
            <a:scrgbClr r="0" g="0" b="0"/>
          </a:lnRef>
          <a:fillRef idx="0">
            <a:scrgbClr r="0" g="0" b="0"/>
          </a:fillRef>
          <a:effectRef idx="0">
            <a:scrgbClr r="0" g="0" b="0"/>
          </a:effectRef>
          <a:fontRef idx="minor"/>
        </p:style>
        <p:txBody>
          <a:bodyPr/>
          <a:lstStyle/>
          <a:p>
            <a:endParaRPr lang="it-IT"/>
          </a:p>
        </p:txBody>
      </p:sp>
      <p:sp>
        <p:nvSpPr>
          <p:cNvPr id="6" name="Freccia in su 5">
            <a:extLst>
              <a:ext uri="{FF2B5EF4-FFF2-40B4-BE49-F238E27FC236}">
                <a16:creationId xmlns:a16="http://schemas.microsoft.com/office/drawing/2014/main" id="{DB940337-175E-215C-FB26-CF97734A3C61}"/>
              </a:ext>
            </a:extLst>
          </p:cNvPr>
          <p:cNvSpPr/>
          <p:nvPr/>
        </p:nvSpPr>
        <p:spPr>
          <a:xfrm flipV="1">
            <a:off x="2654834" y="2490601"/>
            <a:ext cx="287547" cy="8338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E0B27A68-82FD-E0A1-A46E-1C1376FEC669}"/>
              </a:ext>
            </a:extLst>
          </p:cNvPr>
          <p:cNvSpPr txBox="1"/>
          <p:nvPr/>
        </p:nvSpPr>
        <p:spPr>
          <a:xfrm>
            <a:off x="1311657" y="2694095"/>
            <a:ext cx="1245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cs typeface="Calibri"/>
              </a:rPr>
              <a:t>Refactoring</a:t>
            </a:r>
            <a:endParaRPr lang="it-IT" err="1"/>
          </a:p>
        </p:txBody>
      </p:sp>
      <p:sp>
        <p:nvSpPr>
          <p:cNvPr id="10" name="CustomShape 2">
            <a:extLst>
              <a:ext uri="{FF2B5EF4-FFF2-40B4-BE49-F238E27FC236}">
                <a16:creationId xmlns:a16="http://schemas.microsoft.com/office/drawing/2014/main" id="{8B2BD4AF-CD16-F354-46BD-C2114B43765F}"/>
              </a:ext>
            </a:extLst>
          </p:cNvPr>
          <p:cNvSpPr/>
          <p:nvPr/>
        </p:nvSpPr>
        <p:spPr>
          <a:xfrm>
            <a:off x="793" y="1617"/>
            <a:ext cx="12194921" cy="111288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defRPr/>
            </a:pPr>
            <a:r>
              <a:rPr lang="it-IT" sz="4400" spc="-1">
                <a:solidFill>
                  <a:prstClr val="black"/>
                </a:solidFill>
                <a:latin typeface="Calibri"/>
                <a:cs typeface="Calibri"/>
              </a:rPr>
              <a:t>Analisi della </a:t>
            </a:r>
            <a:r>
              <a:rPr lang="it-IT" sz="4400" i="1" spc="-1">
                <a:solidFill>
                  <a:prstClr val="black"/>
                </a:solidFill>
                <a:latin typeface="Calibri"/>
                <a:cs typeface="Calibri"/>
              </a:rPr>
              <a:t>Code frequency</a:t>
            </a:r>
            <a:r>
              <a:rPr lang="it-IT" sz="4400">
                <a:solidFill>
                  <a:prstClr val="black"/>
                </a:solidFill>
                <a:latin typeface="Calibri"/>
                <a:cs typeface="Calibri"/>
              </a:rPr>
              <a:t> (II)</a:t>
            </a:r>
            <a:endParaRPr lang="it-IT" sz="4400">
              <a:solidFill>
                <a:prstClr val="black"/>
              </a:solidFill>
              <a:cs typeface="Calibri"/>
            </a:endParaRPr>
          </a:p>
        </p:txBody>
      </p:sp>
    </p:spTree>
    <p:extLst>
      <p:ext uri="{BB962C8B-B14F-4D97-AF65-F5344CB8AC3E}">
        <p14:creationId xmlns:p14="http://schemas.microsoft.com/office/powerpoint/2010/main" val="140650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 grpId="0" animBg="1"/>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a:extLst>
            <a:ext uri="{FF2B5EF4-FFF2-40B4-BE49-F238E27FC236}">
              <a16:creationId xmlns:a16="http://schemas.microsoft.com/office/drawing/2014/main" id="{9D210249-1659-FC67-805A-F4E9E47168A7}"/>
            </a:ext>
          </a:extLst>
        </p:cNvPr>
        <p:cNvGrpSpPr/>
        <p:nvPr/>
      </p:nvGrpSpPr>
      <p:grpSpPr>
        <a:xfrm>
          <a:off x="0" y="0"/>
          <a:ext cx="0" cy="0"/>
          <a:chOff x="0" y="0"/>
          <a:chExt cx="0" cy="0"/>
        </a:xfrm>
      </p:grpSpPr>
      <p:sp useBgFill="1">
        <p:nvSpPr>
          <p:cNvPr id="83" name="Freeform: Shape 9">
            <a:extLst>
              <a:ext uri="{FF2B5EF4-FFF2-40B4-BE49-F238E27FC236}">
                <a16:creationId xmlns:a16="http://schemas.microsoft.com/office/drawing/2014/main" id="{C12E04C6-6532-7BA2-334C-18EE3CB487FE}"/>
              </a:ext>
            </a:extLst>
          </p:cNvPr>
          <p:cNvSpPr/>
          <p:nvPr/>
        </p:nvSpPr>
        <p:spPr>
          <a:xfrm>
            <a:off x="1114560" y="0"/>
            <a:ext cx="9961920" cy="6856920"/>
          </a:xfrm>
          <a:custGeom>
            <a:avLst/>
            <a:gdLst>
              <a:gd name="textAreaLeft" fmla="*/ 0 w 9961920"/>
              <a:gd name="textAreaRight" fmla="*/ 9963000 w 9961920"/>
              <a:gd name="textAreaTop" fmla="*/ 0 h 6856920"/>
              <a:gd name="textAreaBottom" fmla="*/ 6858000 h 6856920"/>
            </a:gdLst>
            <a:ahLst/>
            <a:cxnLst/>
            <a:rect l="textAreaLeft" t="textAreaTop" r="textAreaRight" b="textAreaBottom"/>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68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
        <p:nvSpPr>
          <p:cNvPr id="85" name="PlaceHolder 1">
            <a:extLst>
              <a:ext uri="{FF2B5EF4-FFF2-40B4-BE49-F238E27FC236}">
                <a16:creationId xmlns:a16="http://schemas.microsoft.com/office/drawing/2014/main" id="{103D2D26-EAD1-7A31-653E-E1EC76E401AF}"/>
              </a:ext>
            </a:extLst>
          </p:cNvPr>
          <p:cNvSpPr>
            <a:spLocks noGrp="1"/>
          </p:cNvSpPr>
          <p:nvPr>
            <p:ph type="title"/>
          </p:nvPr>
        </p:nvSpPr>
        <p:spPr>
          <a:xfrm>
            <a:off x="1523880" y="1999440"/>
            <a:ext cx="9142920" cy="2763000"/>
          </a:xfrm>
          <a:prstGeom prst="rect">
            <a:avLst/>
          </a:prstGeom>
          <a:noFill/>
          <a:ln w="0">
            <a:noFill/>
          </a:ln>
        </p:spPr>
        <p:txBody>
          <a:bodyPr lIns="0" tIns="0" rIns="0" bIns="0" anchor="ctr">
            <a:normAutofit/>
          </a:bodyPr>
          <a:lstStyle/>
          <a:p>
            <a:pPr indent="0" algn="ctr">
              <a:lnSpc>
                <a:spcPct val="90000"/>
              </a:lnSpc>
              <a:buNone/>
              <a:tabLst>
                <a:tab pos="0" algn="l"/>
              </a:tabLst>
            </a:pPr>
            <a:r>
              <a:rPr lang="en-US" sz="7200" spc="-1">
                <a:solidFill>
                  <a:srgbClr val="000000"/>
                </a:solidFill>
                <a:latin typeface="Calibri" panose="020F0502020204030204" pitchFamily="34" charset="0"/>
              </a:rPr>
              <a:t>Ai </a:t>
            </a:r>
            <a:r>
              <a:rPr lang="en-US" sz="7200" spc="-1" err="1">
                <a:solidFill>
                  <a:srgbClr val="000000"/>
                </a:solidFill>
                <a:latin typeface="Calibri" panose="020F0502020204030204" pitchFamily="34" charset="0"/>
              </a:rPr>
              <a:t>Posteri</a:t>
            </a:r>
            <a:endParaRPr lang="en-US" sz="7200" b="0" strike="noStrike" spc="-1">
              <a:solidFill>
                <a:srgbClr val="000000"/>
              </a:solidFill>
              <a:latin typeface="Calibri" panose="020F0502020204030204" pitchFamily="34" charset="0"/>
            </a:endParaRPr>
          </a:p>
        </p:txBody>
      </p:sp>
      <p:sp>
        <p:nvSpPr>
          <p:cNvPr id="87" name="Rectangle 13">
            <a:extLst>
              <a:ext uri="{FF2B5EF4-FFF2-40B4-BE49-F238E27FC236}">
                <a16:creationId xmlns:a16="http://schemas.microsoft.com/office/drawing/2014/main" id="{707DEFCD-5C30-ED57-32C9-DCFC9631E436}"/>
              </a:ext>
            </a:extLst>
          </p:cNvPr>
          <p:cNvSpPr/>
          <p:nvPr/>
        </p:nvSpPr>
        <p:spPr>
          <a:xfrm>
            <a:off x="3718440" y="5524920"/>
            <a:ext cx="4753800" cy="2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17640" rIns="90000" bIns="-176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endParaRPr kumimoji="0" lang="en-US" sz="1800" b="0" i="0" u="none" strike="noStrike" kern="1200" cap="none" spc="-1" normalizeH="0" baseline="0" noProof="0">
              <a:ln>
                <a:noFill/>
              </a:ln>
              <a:solidFill>
                <a:srgbClr val="FFFFFF"/>
              </a:solidFill>
              <a:effectLst/>
              <a:uLnTx/>
              <a:uFillTx/>
              <a:latin typeface="Calibri"/>
              <a:ea typeface="DejaVu Sans"/>
              <a:cs typeface="+mn-cs"/>
            </a:endParaRPr>
          </a:p>
        </p:txBody>
      </p:sp>
    </p:spTree>
    <p:extLst>
      <p:ext uri="{BB962C8B-B14F-4D97-AF65-F5344CB8AC3E}">
        <p14:creationId xmlns:p14="http://schemas.microsoft.com/office/powerpoint/2010/main" val="3175499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48" name="PlaceHolder 2"/>
          <p:cNvSpPr>
            <a:spLocks noGrp="1"/>
          </p:cNvSpPr>
          <p:nvPr>
            <p:ph/>
          </p:nvPr>
        </p:nvSpPr>
        <p:spPr>
          <a:xfrm>
            <a:off x="1100507" y="1459014"/>
            <a:ext cx="10477610" cy="4781748"/>
          </a:xfrm>
          <a:prstGeom prst="rect">
            <a:avLst/>
          </a:prstGeom>
          <a:noFill/>
          <a:ln w="0">
            <a:noFill/>
          </a:ln>
        </p:spPr>
        <p:txBody>
          <a:bodyPr lIns="0" tIns="0" rIns="0" bIns="0" anchor="ctr">
            <a:normAutofit/>
          </a:bodyPr>
          <a:lstStyle/>
          <a:p>
            <a:pPr>
              <a:spcBef>
                <a:spcPts val="1714"/>
              </a:spcBef>
            </a:pPr>
            <a:r>
              <a:rPr lang="zxx" sz="3850" spc="-1">
                <a:solidFill>
                  <a:srgbClr val="000000"/>
                </a:solidFill>
                <a:latin typeface="Calibri"/>
                <a:cs typeface="Calibri"/>
              </a:rPr>
              <a:t>Lo </a:t>
            </a:r>
            <a:r>
              <a:rPr lang="zxx" sz="3850" spc="-1" err="1">
                <a:solidFill>
                  <a:srgbClr val="000000"/>
                </a:solidFill>
                <a:latin typeface="Calibri"/>
                <a:cs typeface="Calibri"/>
              </a:rPr>
              <a:t>scopo</a:t>
            </a:r>
            <a:r>
              <a:rPr lang="zxx" sz="3850" spc="-1">
                <a:solidFill>
                  <a:srgbClr val="000000"/>
                </a:solidFill>
                <a:latin typeface="Calibri"/>
                <a:cs typeface="Calibri"/>
              </a:rPr>
              <a:t> di </a:t>
            </a:r>
            <a:r>
              <a:rPr lang="zxx" sz="3850" spc="-1" err="1">
                <a:solidFill>
                  <a:srgbClr val="000000"/>
                </a:solidFill>
                <a:latin typeface="Calibri"/>
                <a:cs typeface="Calibri"/>
              </a:rPr>
              <a:t>questa</a:t>
            </a:r>
            <a:r>
              <a:rPr lang="zxx" sz="3850" spc="-1">
                <a:solidFill>
                  <a:srgbClr val="000000"/>
                </a:solidFill>
                <a:latin typeface="Calibri"/>
                <a:cs typeface="Calibri"/>
              </a:rPr>
              <a:t> </a:t>
            </a:r>
            <a:r>
              <a:rPr lang="zxx" sz="3850" spc="-1" err="1">
                <a:solidFill>
                  <a:srgbClr val="000000"/>
                </a:solidFill>
                <a:latin typeface="Calibri"/>
                <a:cs typeface="Calibri"/>
              </a:rPr>
              <a:t>sezione</a:t>
            </a:r>
            <a:r>
              <a:rPr lang="zxx" sz="3850" spc="-1">
                <a:solidFill>
                  <a:srgbClr val="000000"/>
                </a:solidFill>
                <a:latin typeface="Calibri"/>
                <a:cs typeface="Calibri"/>
              </a:rPr>
              <a:t> è </a:t>
            </a:r>
            <a:r>
              <a:rPr lang="zxx" sz="3850" spc="-1" err="1">
                <a:solidFill>
                  <a:srgbClr val="000000"/>
                </a:solidFill>
                <a:latin typeface="Calibri"/>
                <a:cs typeface="Calibri"/>
              </a:rPr>
              <a:t>quello</a:t>
            </a:r>
            <a:r>
              <a:rPr lang="zxx" sz="3850" spc="-1">
                <a:solidFill>
                  <a:srgbClr val="000000"/>
                </a:solidFill>
                <a:latin typeface="Calibri"/>
                <a:cs typeface="Calibri"/>
              </a:rPr>
              <a:t> di </a:t>
            </a:r>
            <a:r>
              <a:rPr lang="zxx" sz="3850" spc="-1" err="1">
                <a:solidFill>
                  <a:srgbClr val="000000"/>
                </a:solidFill>
                <a:latin typeface="Calibri"/>
                <a:cs typeface="Calibri"/>
              </a:rPr>
              <a:t>evidenziare</a:t>
            </a:r>
            <a:r>
              <a:rPr lang="zxx" sz="3850" spc="-1">
                <a:solidFill>
                  <a:srgbClr val="000000"/>
                </a:solidFill>
                <a:latin typeface="Calibri"/>
                <a:cs typeface="Calibri"/>
              </a:rPr>
              <a:t> </a:t>
            </a:r>
            <a:r>
              <a:rPr lang="zxx" sz="3850" spc="-1" err="1">
                <a:solidFill>
                  <a:srgbClr val="000000"/>
                </a:solidFill>
                <a:latin typeface="Calibri"/>
                <a:cs typeface="Calibri"/>
              </a:rPr>
              <a:t>quali</a:t>
            </a:r>
            <a:r>
              <a:rPr lang="zxx" sz="3850" spc="-1">
                <a:solidFill>
                  <a:srgbClr val="000000"/>
                </a:solidFill>
                <a:latin typeface="Calibri"/>
                <a:cs typeface="Calibri"/>
              </a:rPr>
              <a:t> </a:t>
            </a:r>
            <a:r>
              <a:rPr lang="zxx" sz="3850" spc="-1" err="1">
                <a:solidFill>
                  <a:srgbClr val="000000"/>
                </a:solidFill>
                <a:latin typeface="Calibri"/>
                <a:cs typeface="Calibri"/>
              </a:rPr>
              <a:t>sono</a:t>
            </a:r>
            <a:r>
              <a:rPr lang="zxx" sz="3850" spc="-1">
                <a:solidFill>
                  <a:srgbClr val="000000"/>
                </a:solidFill>
                <a:latin typeface="Calibri"/>
                <a:cs typeface="Calibri"/>
              </a:rPr>
              <a:t> le </a:t>
            </a:r>
            <a:r>
              <a:rPr lang="zxx" sz="3850" spc="-1" err="1">
                <a:solidFill>
                  <a:srgbClr val="000000"/>
                </a:solidFill>
                <a:latin typeface="Calibri"/>
                <a:cs typeface="Calibri"/>
              </a:rPr>
              <a:t>tematiche</a:t>
            </a:r>
            <a:r>
              <a:rPr lang="zxx" sz="3850" spc="-1">
                <a:solidFill>
                  <a:srgbClr val="000000"/>
                </a:solidFill>
                <a:latin typeface="Calibri"/>
                <a:cs typeface="Calibri"/>
              </a:rPr>
              <a:t> e le </a:t>
            </a:r>
            <a:r>
              <a:rPr lang="zxx" sz="3850" spc="-1" err="1">
                <a:solidFill>
                  <a:srgbClr val="000000"/>
                </a:solidFill>
                <a:latin typeface="Calibri"/>
                <a:cs typeface="Calibri"/>
              </a:rPr>
              <a:t>questioni</a:t>
            </a:r>
            <a:r>
              <a:rPr lang="zxx" sz="3850" spc="-1">
                <a:solidFill>
                  <a:srgbClr val="000000"/>
                </a:solidFill>
                <a:latin typeface="Calibri"/>
                <a:cs typeface="Calibri"/>
              </a:rPr>
              <a:t> </a:t>
            </a:r>
            <a:r>
              <a:rPr lang="zxx" sz="3850" spc="-1" err="1">
                <a:solidFill>
                  <a:srgbClr val="000000"/>
                </a:solidFill>
                <a:latin typeface="Calibri"/>
                <a:cs typeface="Calibri"/>
              </a:rPr>
              <a:t>più</a:t>
            </a:r>
            <a:r>
              <a:rPr lang="zxx" sz="3850" spc="-1">
                <a:solidFill>
                  <a:srgbClr val="000000"/>
                </a:solidFill>
                <a:latin typeface="Calibri"/>
                <a:cs typeface="Calibri"/>
              </a:rPr>
              <a:t> </a:t>
            </a:r>
            <a:r>
              <a:rPr lang="zxx" sz="3850" spc="-1" err="1">
                <a:solidFill>
                  <a:srgbClr val="000000"/>
                </a:solidFill>
                <a:latin typeface="Calibri"/>
                <a:cs typeface="Calibri"/>
              </a:rPr>
              <a:t>importanti</a:t>
            </a:r>
            <a:r>
              <a:rPr lang="zxx" sz="3850" spc="-1">
                <a:solidFill>
                  <a:srgbClr val="000000"/>
                </a:solidFill>
                <a:latin typeface="Calibri"/>
                <a:cs typeface="Calibri"/>
              </a:rPr>
              <a:t> da </a:t>
            </a:r>
            <a:r>
              <a:rPr lang="zxx" sz="3850" spc="-1" err="1">
                <a:solidFill>
                  <a:srgbClr val="000000"/>
                </a:solidFill>
                <a:latin typeface="Calibri"/>
                <a:cs typeface="Calibri"/>
              </a:rPr>
              <a:t>lasciare</a:t>
            </a:r>
            <a:r>
              <a:rPr lang="zxx" sz="3850" spc="-1">
                <a:solidFill>
                  <a:srgbClr val="000000"/>
                </a:solidFill>
                <a:latin typeface="Calibri"/>
                <a:cs typeface="Calibri"/>
              </a:rPr>
              <a:t> a </a:t>
            </a:r>
            <a:r>
              <a:rPr lang="zxx" sz="3850" spc="-1" err="1">
                <a:solidFill>
                  <a:srgbClr val="000000"/>
                </a:solidFill>
                <a:latin typeface="Calibri"/>
                <a:cs typeface="Calibri"/>
              </a:rPr>
              <a:t>coloro</a:t>
            </a:r>
            <a:r>
              <a:rPr lang="zxx" sz="3850" spc="-1">
                <a:solidFill>
                  <a:srgbClr val="000000"/>
                </a:solidFill>
                <a:latin typeface="Calibri"/>
                <a:cs typeface="Calibri"/>
              </a:rPr>
              <a:t> </a:t>
            </a:r>
            <a:r>
              <a:rPr lang="zxx" sz="3850" spc="-1" err="1">
                <a:solidFill>
                  <a:srgbClr val="000000"/>
                </a:solidFill>
                <a:latin typeface="Calibri"/>
                <a:cs typeface="Calibri"/>
              </a:rPr>
              <a:t>che</a:t>
            </a:r>
            <a:r>
              <a:rPr lang="zxx" sz="3850" spc="-1">
                <a:solidFill>
                  <a:srgbClr val="000000"/>
                </a:solidFill>
                <a:latin typeface="Calibri"/>
                <a:cs typeface="Calibri"/>
              </a:rPr>
              <a:t> </a:t>
            </a:r>
            <a:r>
              <a:rPr lang="zxx" sz="3850" spc="-1" err="1">
                <a:solidFill>
                  <a:srgbClr val="000000"/>
                </a:solidFill>
                <a:latin typeface="Calibri"/>
                <a:cs typeface="Calibri"/>
              </a:rPr>
              <a:t>lavoreranno</a:t>
            </a:r>
            <a:r>
              <a:rPr lang="zxx" sz="3850" spc="-1">
                <a:solidFill>
                  <a:srgbClr val="000000"/>
                </a:solidFill>
                <a:latin typeface="Calibri"/>
                <a:cs typeface="Calibri"/>
              </a:rPr>
              <a:t> al </a:t>
            </a:r>
            <a:r>
              <a:rPr lang="zxx" sz="3850" spc="-1" err="1">
                <a:solidFill>
                  <a:srgbClr val="000000"/>
                </a:solidFill>
                <a:latin typeface="Calibri"/>
                <a:cs typeface="Calibri"/>
              </a:rPr>
              <a:t>progetto</a:t>
            </a:r>
            <a:r>
              <a:rPr lang="zxx" sz="3850" spc="-1">
                <a:solidFill>
                  <a:srgbClr val="000000"/>
                </a:solidFill>
                <a:latin typeface="Calibri"/>
                <a:cs typeface="Calibri"/>
              </a:rPr>
              <a:t> dopo di </a:t>
            </a:r>
            <a:r>
              <a:rPr lang="zxx" sz="3850" spc="-1" err="1">
                <a:solidFill>
                  <a:srgbClr val="000000"/>
                </a:solidFill>
                <a:latin typeface="Calibri"/>
                <a:cs typeface="Calibri"/>
              </a:rPr>
              <a:t>noi</a:t>
            </a:r>
            <a:endParaRPr lang="en-US" sz="3850" spc="-1" err="1">
              <a:solidFill>
                <a:srgbClr val="000000"/>
              </a:solidFill>
              <a:latin typeface="Calibri"/>
              <a:cs typeface="Calibri"/>
            </a:endParaRPr>
          </a:p>
        </p:txBody>
      </p:sp>
      <p:sp>
        <p:nvSpPr>
          <p:cNvPr id="2" name="sketch line">
            <a:extLst>
              <a:ext uri="{FF2B5EF4-FFF2-40B4-BE49-F238E27FC236}">
                <a16:creationId xmlns:a16="http://schemas.microsoft.com/office/drawing/2014/main" id="{507484C6-141D-2A23-94F2-084AC22BBE65}"/>
              </a:ext>
            </a:extLst>
          </p:cNvPr>
          <p:cNvSpPr/>
          <p:nvPr/>
        </p:nvSpPr>
        <p:spPr>
          <a:xfrm>
            <a:off x="1101375" y="1400773"/>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3" name="PlaceHolder 2"/>
          <p:cNvSpPr>
            <a:spLocks noGrp="1"/>
          </p:cNvSpPr>
          <p:nvPr>
            <p:ph/>
          </p:nvPr>
        </p:nvSpPr>
        <p:spPr>
          <a:xfrm>
            <a:off x="579278" y="2498682"/>
            <a:ext cx="10971300" cy="3976819"/>
          </a:xfrm>
          <a:prstGeom prst="rect">
            <a:avLst/>
          </a:prstGeom>
          <a:noFill/>
          <a:ln w="0">
            <a:noFill/>
          </a:ln>
        </p:spPr>
        <p:txBody>
          <a:bodyPr lIns="0" tIns="0" rIns="0" bIns="0" anchor="t">
            <a:noAutofit/>
          </a:bodyPr>
          <a:lstStyle/>
          <a:p>
            <a:pPr marL="587375" indent="-457200" algn="l">
              <a:spcBef>
                <a:spcPts val="1714"/>
              </a:spcBef>
              <a:buClr>
                <a:srgbClr val="000000"/>
              </a:buClr>
              <a:buSzPct val="45000"/>
              <a:buFont typeface="Arial"/>
              <a:buChar char="•"/>
            </a:pPr>
            <a:r>
              <a:rPr lang="it-IT" sz="2800" spc="-1">
                <a:solidFill>
                  <a:srgbClr val="000000"/>
                </a:solidFill>
                <a:latin typeface="Calibri"/>
                <a:cs typeface="Calibri"/>
              </a:rPr>
              <a:t>Definizione turni (#9)</a:t>
            </a:r>
          </a:p>
          <a:p>
            <a:pPr marL="587375" indent="-457200" algn="l">
              <a:spcBef>
                <a:spcPts val="1714"/>
              </a:spcBef>
              <a:buClr>
                <a:srgbClr val="000000"/>
              </a:buClr>
              <a:buSzPct val="45000"/>
              <a:buFont typeface="Arial"/>
              <a:buChar char="•"/>
            </a:pPr>
            <a:r>
              <a:rPr lang="it-IT" sz="2800" spc="-1">
                <a:solidFill>
                  <a:srgbClr val="000000"/>
                </a:solidFill>
                <a:latin typeface="Calibri"/>
                <a:cs typeface="Calibri"/>
              </a:rPr>
              <a:t>Memorizzare vincoli forzati (#141)</a:t>
            </a:r>
          </a:p>
          <a:p>
            <a:pPr marL="587375" indent="-457200" algn="l">
              <a:spcBef>
                <a:spcPts val="1714"/>
              </a:spcBef>
              <a:buClr>
                <a:srgbClr val="000000"/>
              </a:buClr>
              <a:buSzPct val="45000"/>
              <a:buFont typeface="Arial"/>
              <a:buChar char="•"/>
            </a:pPr>
            <a:r>
              <a:rPr lang="it-IT" sz="2800" spc="-1">
                <a:solidFill>
                  <a:srgbClr val="000000"/>
                </a:solidFill>
                <a:latin typeface="Calibri"/>
                <a:cs typeface="Calibri"/>
              </a:rPr>
              <a:t>Definire turni prioritari (#173)</a:t>
            </a:r>
          </a:p>
          <a:p>
            <a:pPr marL="587375" indent="-457200" algn="l">
              <a:spcBef>
                <a:spcPts val="1714"/>
              </a:spcBef>
              <a:buClr>
                <a:srgbClr val="000000"/>
              </a:buClr>
              <a:buSzPct val="45000"/>
              <a:buFont typeface="Arial"/>
              <a:buChar char="•"/>
            </a:pPr>
            <a:r>
              <a:rPr lang="it-IT" sz="2800" spc="-1">
                <a:solidFill>
                  <a:srgbClr val="000000"/>
                </a:solidFill>
                <a:latin typeface="Calibri"/>
                <a:cs typeface="Calibri"/>
              </a:rPr>
              <a:t>Mostrare in assegnazione turno solo utenti che rispettino vincoli (#174)</a:t>
            </a:r>
          </a:p>
          <a:p>
            <a:pPr marL="587375" indent="-457200" algn="l">
              <a:spcBef>
                <a:spcPts val="1714"/>
              </a:spcBef>
              <a:buClr>
                <a:srgbClr val="000000"/>
              </a:buClr>
              <a:buSzPct val="45000"/>
              <a:buFont typeface="Arial"/>
              <a:buChar char="•"/>
            </a:pPr>
            <a:r>
              <a:rPr lang="it-IT" sz="2800" spc="-1" err="1">
                <a:solidFill>
                  <a:srgbClr val="000000"/>
                </a:solidFill>
                <a:latin typeface="Calibri"/>
                <a:cs typeface="Calibri"/>
              </a:rPr>
              <a:t>Assegnabilità</a:t>
            </a:r>
            <a:r>
              <a:rPr lang="it-IT" sz="2800" spc="-1">
                <a:solidFill>
                  <a:srgbClr val="000000"/>
                </a:solidFill>
                <a:latin typeface="Calibri"/>
                <a:cs typeface="Calibri"/>
              </a:rPr>
              <a:t> dottori solo a specifiche mansioni (#416)</a:t>
            </a:r>
          </a:p>
          <a:p>
            <a:pPr marL="587375" indent="-457200" algn="l">
              <a:spcBef>
                <a:spcPts val="1714"/>
              </a:spcBef>
              <a:buClr>
                <a:srgbClr val="000000"/>
              </a:buClr>
              <a:buSzPct val="45000"/>
              <a:buFont typeface="Arial"/>
              <a:buChar char="•"/>
            </a:pPr>
            <a:r>
              <a:rPr lang="it-IT" sz="2800" spc="-1" err="1">
                <a:solidFill>
                  <a:srgbClr val="000000"/>
                </a:solidFill>
                <a:latin typeface="Calibri"/>
                <a:cs typeface="Calibri"/>
              </a:rPr>
              <a:t>Sospendibilità</a:t>
            </a:r>
            <a:r>
              <a:rPr lang="it-IT" sz="2800" spc="-1">
                <a:solidFill>
                  <a:srgbClr val="000000"/>
                </a:solidFill>
                <a:latin typeface="Calibri"/>
                <a:cs typeface="Calibri"/>
              </a:rPr>
              <a:t> dalla schedulazione, Mettersi in malattia (#418, #425)</a:t>
            </a:r>
          </a:p>
          <a:p>
            <a:pPr marL="587375" indent="-457200" algn="l">
              <a:spcBef>
                <a:spcPts val="1714"/>
              </a:spcBef>
              <a:buClr>
                <a:srgbClr val="000000"/>
              </a:buClr>
              <a:buSzPct val="45000"/>
              <a:buFont typeface="Arial"/>
              <a:buChar char="•"/>
            </a:pPr>
            <a:endParaRPr lang="it-IT" sz="2800" spc="-1">
              <a:solidFill>
                <a:srgbClr val="000000"/>
              </a:solidFill>
              <a:latin typeface="Calibri"/>
              <a:cs typeface="Calibri"/>
            </a:endParaRPr>
          </a:p>
        </p:txBody>
      </p:sp>
      <p:sp>
        <p:nvSpPr>
          <p:cNvPr id="54" name="TextBox 53"/>
          <p:cNvSpPr txBox="1"/>
          <p:nvPr/>
        </p:nvSpPr>
        <p:spPr>
          <a:xfrm>
            <a:off x="576245" y="1483361"/>
            <a:ext cx="10879488" cy="728401"/>
          </a:xfrm>
          <a:prstGeom prst="rect">
            <a:avLst/>
          </a:prstGeom>
          <a:noFill/>
          <a:ln w="0">
            <a:noFill/>
          </a:ln>
        </p:spPr>
        <p:txBody>
          <a:bodyPr lIns="108847" tIns="54423" rIns="108847" bIns="54423" anchor="t">
            <a:noAutofit/>
          </a:bodyPr>
          <a:lstStyle/>
          <a:p>
            <a:pPr defTabSz="1105875"/>
            <a:r>
              <a:rPr lang="zxx" sz="4350" spc="-1">
                <a:solidFill>
                  <a:srgbClr val="000000"/>
                </a:solidFill>
                <a:latin typeface="Calibri"/>
                <a:cs typeface="Calibri"/>
              </a:rPr>
              <a:t>Stories ed epiche più rilevanti:</a:t>
            </a:r>
            <a:endParaRPr lang="it-IT" sz="4350" spc="-1">
              <a:solidFill>
                <a:srgbClr val="000000"/>
              </a:solidFill>
              <a:latin typeface="Calibri" panose="020F0502020204030204" pitchFamily="34" charset="0"/>
              <a:cs typeface="Calibri"/>
            </a:endParaRPr>
          </a:p>
        </p:txBody>
      </p:sp>
      <p:sp>
        <p:nvSpPr>
          <p:cNvPr id="2" name="sketch line">
            <a:extLst>
              <a:ext uri="{FF2B5EF4-FFF2-40B4-BE49-F238E27FC236}">
                <a16:creationId xmlns:a16="http://schemas.microsoft.com/office/drawing/2014/main" id="{A43AB7FD-BB98-7C10-EF8B-D9B23E38683F}"/>
              </a:ext>
            </a:extLst>
          </p:cNvPr>
          <p:cNvSpPr/>
          <p:nvPr/>
        </p:nvSpPr>
        <p:spPr>
          <a:xfrm>
            <a:off x="883865" y="1331261"/>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extLst>
      <p:ext uri="{BB962C8B-B14F-4D97-AF65-F5344CB8AC3E}">
        <p14:creationId xmlns:p14="http://schemas.microsoft.com/office/powerpoint/2010/main" val="889698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0" name="PlaceHolder 2"/>
          <p:cNvSpPr>
            <a:spLocks noGrp="1"/>
          </p:cNvSpPr>
          <p:nvPr>
            <p:ph/>
          </p:nvPr>
        </p:nvSpPr>
        <p:spPr>
          <a:xfrm>
            <a:off x="640667" y="2488233"/>
            <a:ext cx="10971300" cy="3976819"/>
          </a:xfrm>
          <a:prstGeom prst="rect">
            <a:avLst/>
          </a:prstGeom>
          <a:noFill/>
          <a:ln w="0">
            <a:noFill/>
          </a:ln>
        </p:spPr>
        <p:txBody>
          <a:bodyPr lIns="0" tIns="0" rIns="0" bIns="0" anchor="t">
            <a:normAutofit/>
          </a:bodyPr>
          <a:lstStyle/>
          <a:p>
            <a:pPr algn="l">
              <a:spcBef>
                <a:spcPts val="1714"/>
              </a:spcBef>
            </a:pPr>
            <a:r>
              <a:rPr lang="it-IT" sz="3850" spc="-1">
                <a:solidFill>
                  <a:srgbClr val="000000"/>
                </a:solidFill>
                <a:latin typeface="Calibri"/>
                <a:cs typeface="Calibri"/>
              </a:rPr>
              <a:t>Sono presenti alcuni bug, che non affliggono le funzionalità chiave del sistema, consultabili </a:t>
            </a:r>
            <a:r>
              <a:rPr lang="it-IT" sz="3850" spc="-1">
                <a:solidFill>
                  <a:srgbClr val="000000"/>
                </a:solidFill>
                <a:latin typeface="Calibri"/>
                <a:cs typeface="Calibri"/>
                <a:hlinkClick r:id="rId2"/>
              </a:rPr>
              <a:t>qui</a:t>
            </a:r>
            <a:r>
              <a:rPr lang="it-IT" sz="3850" spc="-1">
                <a:solidFill>
                  <a:srgbClr val="000000"/>
                </a:solidFill>
                <a:latin typeface="Calibri"/>
                <a:cs typeface="Calibri"/>
              </a:rPr>
              <a:t>.</a:t>
            </a:r>
            <a:endParaRPr lang="it-IT" sz="3850" spc="-1">
              <a:cs typeface="Calibri"/>
            </a:endParaRPr>
          </a:p>
        </p:txBody>
      </p:sp>
      <p:sp>
        <p:nvSpPr>
          <p:cNvPr id="51" name="TextBox 50"/>
          <p:cNvSpPr txBox="1"/>
          <p:nvPr/>
        </p:nvSpPr>
        <p:spPr>
          <a:xfrm>
            <a:off x="480010" y="1483361"/>
            <a:ext cx="8090784" cy="728401"/>
          </a:xfrm>
          <a:prstGeom prst="rect">
            <a:avLst/>
          </a:prstGeom>
          <a:noFill/>
          <a:ln w="0">
            <a:noFill/>
          </a:ln>
        </p:spPr>
        <p:txBody>
          <a:bodyPr lIns="108847" tIns="54423" rIns="108847" bIns="54423" anchor="t">
            <a:noAutofit/>
          </a:bodyPr>
          <a:lstStyle/>
          <a:p>
            <a:pPr defTabSz="1105875"/>
            <a:r>
              <a:rPr lang="it-IT" sz="4350" spc="-1">
                <a:solidFill>
                  <a:srgbClr val="000000"/>
                </a:solidFill>
                <a:latin typeface="Calibri"/>
                <a:cs typeface="Calibri"/>
              </a:rPr>
              <a:t>Bug fixing</a:t>
            </a:r>
          </a:p>
        </p:txBody>
      </p:sp>
      <p:sp>
        <p:nvSpPr>
          <p:cNvPr id="2" name="sketch line">
            <a:extLst>
              <a:ext uri="{FF2B5EF4-FFF2-40B4-BE49-F238E27FC236}">
                <a16:creationId xmlns:a16="http://schemas.microsoft.com/office/drawing/2014/main" id="{8AE767B5-4C35-81DD-CDAA-9A1DCE553F6B}"/>
              </a:ext>
            </a:extLst>
          </p:cNvPr>
          <p:cNvSpPr/>
          <p:nvPr/>
        </p:nvSpPr>
        <p:spPr>
          <a:xfrm>
            <a:off x="883865" y="1319206"/>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extLst>
      <p:ext uri="{BB962C8B-B14F-4D97-AF65-F5344CB8AC3E}">
        <p14:creationId xmlns:p14="http://schemas.microsoft.com/office/powerpoint/2010/main" val="175897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0" name="PlaceHolder 2"/>
          <p:cNvSpPr>
            <a:spLocks noGrp="1"/>
          </p:cNvSpPr>
          <p:nvPr>
            <p:ph/>
          </p:nvPr>
        </p:nvSpPr>
        <p:spPr>
          <a:xfrm>
            <a:off x="640667" y="2488233"/>
            <a:ext cx="10971300" cy="3976819"/>
          </a:xfrm>
          <a:prstGeom prst="rect">
            <a:avLst/>
          </a:prstGeom>
          <a:noFill/>
          <a:ln w="0">
            <a:noFill/>
          </a:ln>
        </p:spPr>
        <p:txBody>
          <a:bodyPr lIns="0" tIns="0" rIns="0" bIns="0" anchor="t">
            <a:normAutofit/>
          </a:bodyPr>
          <a:lstStyle/>
          <a:p>
            <a:pPr algn="l">
              <a:spcBef>
                <a:spcPts val="1714"/>
              </a:spcBef>
            </a:pPr>
            <a:r>
              <a:rPr lang="zxx" sz="3850" spc="-1">
                <a:solidFill>
                  <a:srgbClr val="000000"/>
                </a:solidFill>
                <a:latin typeface="Calibri"/>
                <a:cs typeface="Calibri"/>
              </a:rPr>
              <a:t>Come già detto precedentemente, bisogna portare avanti l'analisi comparativa delle performance degli </a:t>
            </a:r>
            <a:r>
              <a:rPr lang="zxx" sz="3850" spc="-1" err="1">
                <a:solidFill>
                  <a:srgbClr val="000000"/>
                </a:solidFill>
                <a:latin typeface="Calibri"/>
                <a:cs typeface="Calibri"/>
              </a:rPr>
              <a:t>scheduler</a:t>
            </a:r>
            <a:r>
              <a:rPr lang="zxx" sz="3850" spc="-1">
                <a:solidFill>
                  <a:srgbClr val="000000"/>
                </a:solidFill>
                <a:latin typeface="Calibri"/>
                <a:cs typeface="Calibri"/>
              </a:rPr>
              <a:t>, facendo variare anche altri parametri ed esplorando ulteriori situazioni.</a:t>
            </a:r>
            <a:endParaRPr lang="it-IT" sz="3850" spc="-1">
              <a:solidFill>
                <a:srgbClr val="000000"/>
              </a:solidFill>
              <a:latin typeface="Calibri"/>
              <a:ea typeface="Calibri"/>
              <a:cs typeface="Calibri"/>
            </a:endParaRPr>
          </a:p>
        </p:txBody>
      </p:sp>
      <p:sp>
        <p:nvSpPr>
          <p:cNvPr id="51" name="TextBox 50"/>
          <p:cNvSpPr txBox="1"/>
          <p:nvPr/>
        </p:nvSpPr>
        <p:spPr>
          <a:xfrm>
            <a:off x="480010" y="1483361"/>
            <a:ext cx="8262502" cy="728401"/>
          </a:xfrm>
          <a:prstGeom prst="rect">
            <a:avLst/>
          </a:prstGeom>
          <a:noFill/>
          <a:ln w="0">
            <a:noFill/>
          </a:ln>
        </p:spPr>
        <p:txBody>
          <a:bodyPr lIns="108847" tIns="54423" rIns="108847" bIns="54423" anchor="t">
            <a:noAutofit/>
          </a:bodyPr>
          <a:lstStyle/>
          <a:p>
            <a:pPr defTabSz="1105875"/>
            <a:r>
              <a:rPr lang="zxx" sz="4350" spc="-1" err="1">
                <a:solidFill>
                  <a:srgbClr val="000000"/>
                </a:solidFill>
                <a:latin typeface="Calibri"/>
                <a:cs typeface="Calibri"/>
              </a:rPr>
              <a:t>Analisi</a:t>
            </a:r>
            <a:r>
              <a:rPr lang="zxx" sz="4350" spc="-1">
                <a:solidFill>
                  <a:srgbClr val="000000"/>
                </a:solidFill>
                <a:latin typeface="Calibri"/>
                <a:cs typeface="Calibri"/>
              </a:rPr>
              <a:t> comparativa </a:t>
            </a:r>
            <a:r>
              <a:rPr lang="zxx" sz="4350" spc="-1" err="1">
                <a:solidFill>
                  <a:srgbClr val="000000"/>
                </a:solidFill>
                <a:latin typeface="Calibri"/>
                <a:cs typeface="Calibri"/>
              </a:rPr>
              <a:t>degli</a:t>
            </a:r>
            <a:r>
              <a:rPr lang="zxx" sz="4350" spc="-1">
                <a:solidFill>
                  <a:srgbClr val="000000"/>
                </a:solidFill>
                <a:latin typeface="Calibri"/>
                <a:cs typeface="Calibri"/>
              </a:rPr>
              <a:t> scheduler</a:t>
            </a:r>
            <a:endParaRPr lang="en-US" sz="4350" spc="-1">
              <a:solidFill>
                <a:srgbClr val="000000"/>
              </a:solidFill>
              <a:latin typeface="Calibri"/>
              <a:cs typeface="Calibri"/>
            </a:endParaRPr>
          </a:p>
        </p:txBody>
      </p:sp>
      <p:sp>
        <p:nvSpPr>
          <p:cNvPr id="2" name="sketch line">
            <a:extLst>
              <a:ext uri="{FF2B5EF4-FFF2-40B4-BE49-F238E27FC236}">
                <a16:creationId xmlns:a16="http://schemas.microsoft.com/office/drawing/2014/main" id="{8AE767B5-4C35-81DD-CDAA-9A1DCE553F6B}"/>
              </a:ext>
            </a:extLst>
          </p:cNvPr>
          <p:cNvSpPr/>
          <p:nvPr/>
        </p:nvSpPr>
        <p:spPr>
          <a:xfrm>
            <a:off x="883865" y="1319206"/>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0" name="PlaceHolder 2"/>
          <p:cNvSpPr>
            <a:spLocks noGrp="1"/>
          </p:cNvSpPr>
          <p:nvPr>
            <p:ph/>
          </p:nvPr>
        </p:nvSpPr>
        <p:spPr>
          <a:xfrm>
            <a:off x="640667" y="2488233"/>
            <a:ext cx="10971300" cy="3976819"/>
          </a:xfrm>
          <a:prstGeom prst="rect">
            <a:avLst/>
          </a:prstGeom>
          <a:noFill/>
          <a:ln w="0">
            <a:noFill/>
          </a:ln>
        </p:spPr>
        <p:txBody>
          <a:bodyPr lIns="0" tIns="0" rIns="0" bIns="0" anchor="t">
            <a:normAutofit fontScale="92500" lnSpcReduction="20000"/>
          </a:bodyPr>
          <a:lstStyle/>
          <a:p>
            <a:pPr algn="l">
              <a:spcBef>
                <a:spcPts val="1714"/>
              </a:spcBef>
            </a:pPr>
            <a:r>
              <a:rPr lang="it-IT" sz="3850" spc="-1">
                <a:solidFill>
                  <a:srgbClr val="000000"/>
                </a:solidFill>
                <a:latin typeface="Calibri"/>
                <a:cs typeface="Calibri"/>
              </a:rPr>
              <a:t>È stata effettuata, negli ultimi sprint, una prima serie di test per l'algoritmo di scheduling, che provasse a verificare che il meccanismo dei vincoli fosse funzionante.</a:t>
            </a:r>
          </a:p>
          <a:p>
            <a:pPr algn="l">
              <a:spcBef>
                <a:spcPts val="1714"/>
              </a:spcBef>
            </a:pPr>
            <a:r>
              <a:rPr lang="it-IT" sz="3850" spc="-1">
                <a:solidFill>
                  <a:srgbClr val="000000"/>
                </a:solidFill>
                <a:latin typeface="Calibri"/>
                <a:cs typeface="Calibri"/>
              </a:rPr>
              <a:t>Nonostante ciò, un testing più approfondito sarebbe comunque necessario.</a:t>
            </a:r>
          </a:p>
          <a:p>
            <a:pPr algn="l">
              <a:spcBef>
                <a:spcPts val="1714"/>
              </a:spcBef>
            </a:pPr>
            <a:r>
              <a:rPr lang="it-IT" sz="3850" spc="-1">
                <a:solidFill>
                  <a:srgbClr val="000000"/>
                </a:solidFill>
                <a:latin typeface="Calibri"/>
                <a:cs typeface="Calibri"/>
              </a:rPr>
              <a:t>Nell'effettuare i test è stata creata una struttura architetturale minimale che ne facilitasse lo sviluppo, in caso si fosse interessati ad usarla anche per test successivi, una guida è presente sulla </a:t>
            </a:r>
            <a:r>
              <a:rPr lang="it-IT" sz="3850" spc="-1">
                <a:solidFill>
                  <a:srgbClr val="000000"/>
                </a:solidFill>
                <a:latin typeface="Calibri"/>
                <a:cs typeface="Calibri"/>
                <a:hlinkClick r:id="rId2"/>
              </a:rPr>
              <a:t>documentazione</a:t>
            </a:r>
            <a:r>
              <a:rPr lang="it-IT" sz="3850" spc="-1">
                <a:solidFill>
                  <a:srgbClr val="000000"/>
                </a:solidFill>
                <a:latin typeface="Calibri"/>
                <a:cs typeface="Calibri"/>
              </a:rPr>
              <a:t>.</a:t>
            </a:r>
          </a:p>
        </p:txBody>
      </p:sp>
      <p:sp>
        <p:nvSpPr>
          <p:cNvPr id="51" name="TextBox 50"/>
          <p:cNvSpPr txBox="1"/>
          <p:nvPr/>
        </p:nvSpPr>
        <p:spPr>
          <a:xfrm>
            <a:off x="480010" y="1483361"/>
            <a:ext cx="8090784" cy="728401"/>
          </a:xfrm>
          <a:prstGeom prst="rect">
            <a:avLst/>
          </a:prstGeom>
          <a:noFill/>
          <a:ln w="0">
            <a:noFill/>
          </a:ln>
        </p:spPr>
        <p:txBody>
          <a:bodyPr lIns="108847" tIns="54423" rIns="108847" bIns="54423" anchor="t">
            <a:noAutofit/>
          </a:bodyPr>
          <a:lstStyle/>
          <a:p>
            <a:pPr defTabSz="1105875"/>
            <a:r>
              <a:rPr lang="zxx" sz="4350" spc="-1">
                <a:solidFill>
                  <a:srgbClr val="000000"/>
                </a:solidFill>
                <a:latin typeface="Calibri"/>
                <a:cs typeface="Calibri"/>
              </a:rPr>
              <a:t>Testing dello scheduler</a:t>
            </a:r>
            <a:endParaRPr lang="en-US" sz="4350" spc="-1">
              <a:solidFill>
                <a:srgbClr val="000000"/>
              </a:solidFill>
              <a:latin typeface="Calibri"/>
              <a:cs typeface="Calibri"/>
            </a:endParaRPr>
          </a:p>
        </p:txBody>
      </p:sp>
      <p:sp>
        <p:nvSpPr>
          <p:cNvPr id="2" name="sketch line">
            <a:extLst>
              <a:ext uri="{FF2B5EF4-FFF2-40B4-BE49-F238E27FC236}">
                <a16:creationId xmlns:a16="http://schemas.microsoft.com/office/drawing/2014/main" id="{8AE767B5-4C35-81DD-CDAA-9A1DCE553F6B}"/>
              </a:ext>
            </a:extLst>
          </p:cNvPr>
          <p:cNvSpPr/>
          <p:nvPr/>
        </p:nvSpPr>
        <p:spPr>
          <a:xfrm>
            <a:off x="883865" y="1319206"/>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extLst>
      <p:ext uri="{BB962C8B-B14F-4D97-AF65-F5344CB8AC3E}">
        <p14:creationId xmlns:p14="http://schemas.microsoft.com/office/powerpoint/2010/main" val="2559324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3" name="PlaceHolder 2"/>
          <p:cNvSpPr>
            <a:spLocks noGrp="1"/>
          </p:cNvSpPr>
          <p:nvPr>
            <p:ph/>
          </p:nvPr>
        </p:nvSpPr>
        <p:spPr>
          <a:xfrm>
            <a:off x="579278" y="2498682"/>
            <a:ext cx="10971300" cy="3976819"/>
          </a:xfrm>
          <a:prstGeom prst="rect">
            <a:avLst/>
          </a:prstGeom>
          <a:noFill/>
          <a:ln w="0">
            <a:noFill/>
          </a:ln>
        </p:spPr>
        <p:txBody>
          <a:bodyPr lIns="0" tIns="0" rIns="0" bIns="0" anchor="t">
            <a:noAutofit/>
          </a:bodyPr>
          <a:lstStyle/>
          <a:p>
            <a:pPr marL="473075" indent="-342900" algn="l">
              <a:spcBef>
                <a:spcPts val="1714"/>
              </a:spcBef>
              <a:buClr>
                <a:srgbClr val="000000"/>
              </a:buClr>
              <a:buSzPct val="45000"/>
              <a:buFont typeface="Arial"/>
              <a:buChar char="•"/>
            </a:pPr>
            <a:r>
              <a:rPr lang="zxx" sz="2800" spc="-1">
                <a:solidFill>
                  <a:srgbClr val="000000"/>
                </a:solidFill>
                <a:latin typeface="Calibri"/>
                <a:cs typeface="Calibri"/>
              </a:rPr>
              <a:t>La </a:t>
            </a:r>
            <a:r>
              <a:rPr lang="zxx" sz="2800" spc="-1" err="1">
                <a:solidFill>
                  <a:srgbClr val="000000"/>
                </a:solidFill>
                <a:latin typeface="Calibri"/>
                <a:cs typeface="Calibri"/>
              </a:rPr>
              <a:t>validazione</a:t>
            </a:r>
            <a:r>
              <a:rPr lang="zxx" sz="2800" spc="-1">
                <a:solidFill>
                  <a:srgbClr val="000000"/>
                </a:solidFill>
                <a:latin typeface="Calibri"/>
                <a:cs typeface="Calibri"/>
              </a:rPr>
              <a:t> </a:t>
            </a:r>
            <a:r>
              <a:rPr lang="zxx" sz="2800" spc="-1" err="1">
                <a:solidFill>
                  <a:srgbClr val="000000"/>
                </a:solidFill>
                <a:latin typeface="Calibri"/>
                <a:cs typeface="Calibri"/>
              </a:rPr>
              <a:t>dei</a:t>
            </a:r>
            <a:r>
              <a:rPr lang="zxx" sz="2800" spc="-1">
                <a:solidFill>
                  <a:srgbClr val="000000"/>
                </a:solidFill>
                <a:latin typeface="Calibri"/>
                <a:cs typeface="Calibri"/>
              </a:rPr>
              <a:t> </a:t>
            </a:r>
            <a:r>
              <a:rPr lang="zxx" sz="2800" spc="-1" err="1">
                <a:solidFill>
                  <a:srgbClr val="000000"/>
                </a:solidFill>
                <a:latin typeface="Calibri"/>
                <a:cs typeface="Calibri"/>
              </a:rPr>
              <a:t>dati</a:t>
            </a:r>
            <a:r>
              <a:rPr lang="zxx" sz="2800" spc="-1">
                <a:solidFill>
                  <a:srgbClr val="000000"/>
                </a:solidFill>
                <a:latin typeface="Calibri"/>
                <a:cs typeface="Calibri"/>
              </a:rPr>
              <a:t> del backend non è </a:t>
            </a:r>
            <a:r>
              <a:rPr lang="zxx" sz="2800" spc="-1" err="1">
                <a:solidFill>
                  <a:srgbClr val="000000"/>
                </a:solidFill>
                <a:latin typeface="Calibri"/>
                <a:cs typeface="Calibri"/>
              </a:rPr>
              <a:t>stata</a:t>
            </a:r>
            <a:r>
              <a:rPr lang="zxx" sz="2800" spc="-1">
                <a:solidFill>
                  <a:srgbClr val="000000"/>
                </a:solidFill>
                <a:latin typeface="Calibri"/>
                <a:cs typeface="Calibri"/>
              </a:rPr>
              <a:t> </a:t>
            </a:r>
            <a:r>
              <a:rPr lang="zxx" sz="2800" spc="-1" err="1">
                <a:solidFill>
                  <a:srgbClr val="000000"/>
                </a:solidFill>
                <a:latin typeface="Calibri"/>
                <a:cs typeface="Calibri"/>
              </a:rPr>
              <a:t>ancora</a:t>
            </a:r>
            <a:r>
              <a:rPr lang="zxx" sz="2800" spc="-1">
                <a:solidFill>
                  <a:srgbClr val="000000"/>
                </a:solidFill>
                <a:latin typeface="Calibri"/>
                <a:cs typeface="Calibri"/>
              </a:rPr>
              <a:t> </a:t>
            </a:r>
            <a:r>
              <a:rPr lang="zxx" sz="2800" spc="-1" err="1">
                <a:solidFill>
                  <a:srgbClr val="000000"/>
                </a:solidFill>
                <a:latin typeface="Calibri"/>
                <a:cs typeface="Calibri"/>
              </a:rPr>
              <a:t>pienamente</a:t>
            </a:r>
            <a:r>
              <a:rPr lang="zxx" sz="2800" spc="-1">
                <a:solidFill>
                  <a:srgbClr val="000000"/>
                </a:solidFill>
                <a:latin typeface="Calibri"/>
                <a:cs typeface="Calibri"/>
              </a:rPr>
              <a:t> </a:t>
            </a:r>
            <a:r>
              <a:rPr lang="zxx" sz="2800" spc="-1" err="1">
                <a:solidFill>
                  <a:srgbClr val="000000"/>
                </a:solidFill>
                <a:latin typeface="Calibri"/>
                <a:cs typeface="Calibri"/>
              </a:rPr>
              <a:t>implementata</a:t>
            </a:r>
            <a:r>
              <a:rPr lang="zxx" sz="2800" spc="-1">
                <a:solidFill>
                  <a:srgbClr val="000000"/>
                </a:solidFill>
                <a:latin typeface="Calibri"/>
                <a:cs typeface="Calibri"/>
              </a:rPr>
              <a:t>. </a:t>
            </a:r>
            <a:r>
              <a:rPr lang="zxx" sz="2800" spc="-1" err="1">
                <a:solidFill>
                  <a:srgbClr val="000000"/>
                </a:solidFill>
                <a:latin typeface="Calibri"/>
                <a:cs typeface="Calibri"/>
              </a:rPr>
              <a:t>Ciò</a:t>
            </a:r>
            <a:r>
              <a:rPr lang="zxx" sz="2800" spc="-1">
                <a:solidFill>
                  <a:srgbClr val="000000"/>
                </a:solidFill>
                <a:latin typeface="Calibri"/>
                <a:cs typeface="Calibri"/>
              </a:rPr>
              <a:t> non </a:t>
            </a:r>
            <a:r>
              <a:rPr lang="zxx" sz="2800" spc="-1" err="1">
                <a:solidFill>
                  <a:srgbClr val="000000"/>
                </a:solidFill>
                <a:latin typeface="Calibri"/>
                <a:cs typeface="Calibri"/>
              </a:rPr>
              <a:t>costituisce</a:t>
            </a:r>
            <a:r>
              <a:rPr lang="zxx" sz="2800" spc="-1">
                <a:solidFill>
                  <a:srgbClr val="000000"/>
                </a:solidFill>
                <a:latin typeface="Calibri"/>
                <a:cs typeface="Calibri"/>
              </a:rPr>
              <a:t> un </a:t>
            </a:r>
            <a:r>
              <a:rPr lang="zxx" sz="2800" spc="-1" err="1">
                <a:solidFill>
                  <a:srgbClr val="000000"/>
                </a:solidFill>
                <a:latin typeface="Calibri"/>
                <a:cs typeface="Calibri"/>
              </a:rPr>
              <a:t>problema</a:t>
            </a:r>
            <a:r>
              <a:rPr lang="zxx" sz="2800" spc="-1">
                <a:solidFill>
                  <a:srgbClr val="000000"/>
                </a:solidFill>
                <a:latin typeface="Calibri"/>
                <a:cs typeface="Calibri"/>
              </a:rPr>
              <a:t> grave dal punto di vista </a:t>
            </a:r>
            <a:r>
              <a:rPr lang="zxx" sz="2800" spc="-1" err="1">
                <a:solidFill>
                  <a:srgbClr val="000000"/>
                </a:solidFill>
                <a:latin typeface="Calibri"/>
                <a:cs typeface="Calibri"/>
              </a:rPr>
              <a:t>delle</a:t>
            </a:r>
            <a:r>
              <a:rPr lang="zxx" sz="2800" spc="-1">
                <a:solidFill>
                  <a:srgbClr val="000000"/>
                </a:solidFill>
                <a:latin typeface="Calibri"/>
                <a:cs typeface="Calibri"/>
              </a:rPr>
              <a:t> </a:t>
            </a:r>
            <a:r>
              <a:rPr lang="zxx" sz="2800" spc="-1" err="1">
                <a:solidFill>
                  <a:srgbClr val="000000"/>
                </a:solidFill>
                <a:latin typeface="Calibri"/>
                <a:cs typeface="Calibri"/>
              </a:rPr>
              <a:t>attività</a:t>
            </a:r>
            <a:r>
              <a:rPr lang="zxx" sz="2800" spc="-1">
                <a:solidFill>
                  <a:srgbClr val="000000"/>
                </a:solidFill>
                <a:latin typeface="Calibri"/>
                <a:cs typeface="Calibri"/>
              </a:rPr>
              <a:t> base </a:t>
            </a:r>
            <a:r>
              <a:rPr lang="zxx" sz="2800" spc="-1" err="1">
                <a:solidFill>
                  <a:srgbClr val="000000"/>
                </a:solidFill>
                <a:latin typeface="Calibri"/>
                <a:cs typeface="Calibri"/>
              </a:rPr>
              <a:t>dell’applicazione</a:t>
            </a:r>
            <a:r>
              <a:rPr lang="zxx" sz="2800" spc="-1">
                <a:solidFill>
                  <a:srgbClr val="000000"/>
                </a:solidFill>
                <a:latin typeface="Calibri"/>
                <a:cs typeface="Calibri"/>
              </a:rPr>
              <a:t>, </a:t>
            </a:r>
            <a:r>
              <a:rPr lang="zxx" sz="2800" spc="-1" err="1">
                <a:solidFill>
                  <a:srgbClr val="000000"/>
                </a:solidFill>
                <a:latin typeface="Calibri"/>
                <a:cs typeface="Calibri"/>
              </a:rPr>
              <a:t>soprattutto</a:t>
            </a:r>
            <a:r>
              <a:rPr lang="zxx" sz="2800" spc="-1">
                <a:solidFill>
                  <a:srgbClr val="000000"/>
                </a:solidFill>
                <a:latin typeface="Calibri"/>
                <a:cs typeface="Calibri"/>
              </a:rPr>
              <a:t> </a:t>
            </a:r>
            <a:r>
              <a:rPr lang="zxx" sz="2800" spc="-1" err="1">
                <a:solidFill>
                  <a:srgbClr val="000000"/>
                </a:solidFill>
                <a:latin typeface="Calibri"/>
                <a:cs typeface="Calibri"/>
              </a:rPr>
              <a:t>perché</a:t>
            </a:r>
            <a:r>
              <a:rPr lang="zxx" sz="2800" spc="-1">
                <a:solidFill>
                  <a:srgbClr val="000000"/>
                </a:solidFill>
                <a:latin typeface="Calibri"/>
                <a:cs typeface="Calibri"/>
              </a:rPr>
              <a:t> </a:t>
            </a:r>
            <a:r>
              <a:rPr lang="zxx" sz="2800" spc="-1" err="1">
                <a:solidFill>
                  <a:srgbClr val="000000"/>
                </a:solidFill>
                <a:latin typeface="Calibri"/>
                <a:cs typeface="Calibri"/>
              </a:rPr>
              <a:t>una</a:t>
            </a:r>
            <a:r>
              <a:rPr lang="zxx" sz="2800" spc="-1">
                <a:solidFill>
                  <a:srgbClr val="000000"/>
                </a:solidFill>
                <a:latin typeface="Calibri"/>
                <a:cs typeface="Calibri"/>
              </a:rPr>
              <a:t> prima </a:t>
            </a:r>
            <a:r>
              <a:rPr lang="zxx" sz="2800" spc="-1" err="1">
                <a:solidFill>
                  <a:srgbClr val="000000"/>
                </a:solidFill>
                <a:latin typeface="Calibri"/>
                <a:cs typeface="Calibri"/>
              </a:rPr>
              <a:t>validazione</a:t>
            </a:r>
            <a:r>
              <a:rPr lang="zxx" sz="2800" spc="-1">
                <a:solidFill>
                  <a:srgbClr val="000000"/>
                </a:solidFill>
                <a:latin typeface="Calibri"/>
                <a:cs typeface="Calibri"/>
              </a:rPr>
              <a:t> </a:t>
            </a:r>
            <a:r>
              <a:rPr lang="zxx" sz="2800" spc="-1" err="1">
                <a:solidFill>
                  <a:srgbClr val="000000"/>
                </a:solidFill>
                <a:latin typeface="Calibri"/>
                <a:cs typeface="Calibri"/>
              </a:rPr>
              <a:t>parte</a:t>
            </a:r>
            <a:r>
              <a:rPr lang="zxx" sz="2800" spc="-1">
                <a:solidFill>
                  <a:srgbClr val="000000"/>
                </a:solidFill>
                <a:latin typeface="Calibri"/>
                <a:cs typeface="Calibri"/>
              </a:rPr>
              <a:t> dal frontend, ma </a:t>
            </a:r>
            <a:r>
              <a:rPr lang="zxx" sz="2800" spc="-1" err="1">
                <a:solidFill>
                  <a:srgbClr val="000000"/>
                </a:solidFill>
                <a:latin typeface="Calibri"/>
                <a:cs typeface="Calibri"/>
              </a:rPr>
              <a:t>potrebbe</a:t>
            </a:r>
            <a:r>
              <a:rPr lang="zxx" sz="2800" spc="-1">
                <a:solidFill>
                  <a:srgbClr val="000000"/>
                </a:solidFill>
                <a:latin typeface="Calibri"/>
                <a:cs typeface="Calibri"/>
              </a:rPr>
              <a:t> </a:t>
            </a:r>
            <a:r>
              <a:rPr lang="zxx" sz="2800" spc="-1" err="1">
                <a:solidFill>
                  <a:srgbClr val="000000"/>
                </a:solidFill>
                <a:latin typeface="Calibri"/>
                <a:cs typeface="Calibri"/>
              </a:rPr>
              <a:t>permettere</a:t>
            </a:r>
            <a:r>
              <a:rPr lang="zxx" sz="2800" spc="-1">
                <a:solidFill>
                  <a:srgbClr val="000000"/>
                </a:solidFill>
                <a:latin typeface="Calibri"/>
                <a:cs typeface="Calibri"/>
              </a:rPr>
              <a:t> ad </a:t>
            </a:r>
            <a:r>
              <a:rPr lang="zxx" sz="2800" spc="-1" err="1">
                <a:solidFill>
                  <a:srgbClr val="000000"/>
                </a:solidFill>
                <a:latin typeface="Calibri"/>
                <a:cs typeface="Calibri"/>
              </a:rPr>
              <a:t>utenti</a:t>
            </a:r>
            <a:r>
              <a:rPr lang="zxx" sz="2800" spc="-1">
                <a:solidFill>
                  <a:srgbClr val="000000"/>
                </a:solidFill>
                <a:latin typeface="Calibri"/>
                <a:cs typeface="Calibri"/>
              </a:rPr>
              <a:t> </a:t>
            </a:r>
            <a:r>
              <a:rPr lang="zxx" sz="2800" spc="-1" err="1">
                <a:solidFill>
                  <a:srgbClr val="000000"/>
                </a:solidFill>
                <a:latin typeface="Calibri"/>
                <a:cs typeface="Calibri"/>
              </a:rPr>
              <a:t>malintenzionati</a:t>
            </a:r>
            <a:r>
              <a:rPr lang="zxx" sz="2800" spc="-1">
                <a:solidFill>
                  <a:srgbClr val="000000"/>
                </a:solidFill>
                <a:latin typeface="Calibri"/>
                <a:cs typeface="Calibri"/>
              </a:rPr>
              <a:t> di </a:t>
            </a:r>
            <a:r>
              <a:rPr lang="zxx" sz="2800" spc="-1" err="1">
                <a:solidFill>
                  <a:srgbClr val="000000"/>
                </a:solidFill>
                <a:latin typeface="Calibri"/>
                <a:cs typeface="Calibri"/>
              </a:rPr>
              <a:t>compromettere</a:t>
            </a:r>
            <a:r>
              <a:rPr lang="zxx" sz="2800" spc="-1">
                <a:solidFill>
                  <a:srgbClr val="000000"/>
                </a:solidFill>
                <a:latin typeface="Calibri"/>
                <a:cs typeface="Calibri"/>
              </a:rPr>
              <a:t> il </a:t>
            </a:r>
            <a:r>
              <a:rPr lang="zxx" sz="2800" spc="-1" err="1">
                <a:solidFill>
                  <a:srgbClr val="000000"/>
                </a:solidFill>
                <a:latin typeface="Calibri"/>
                <a:cs typeface="Calibri"/>
              </a:rPr>
              <a:t>sistema</a:t>
            </a:r>
            <a:r>
              <a:rPr lang="zxx" sz="2800" spc="-1">
                <a:solidFill>
                  <a:srgbClr val="000000"/>
                </a:solidFill>
                <a:latin typeface="Calibri"/>
                <a:cs typeface="Calibri"/>
              </a:rPr>
              <a:t>.</a:t>
            </a:r>
            <a:endParaRPr lang="en-US" sz="2800" spc="-1">
              <a:solidFill>
                <a:srgbClr val="000000"/>
              </a:solidFill>
              <a:latin typeface="Calibri"/>
              <a:cs typeface="Calibri"/>
            </a:endParaRPr>
          </a:p>
          <a:p>
            <a:pPr marL="473075" indent="-342900" algn="l">
              <a:spcBef>
                <a:spcPts val="1714"/>
              </a:spcBef>
              <a:buClr>
                <a:srgbClr val="000000"/>
              </a:buClr>
              <a:buSzPct val="45000"/>
              <a:buFont typeface="Arial"/>
              <a:buChar char="•"/>
            </a:pPr>
            <a:r>
              <a:rPr lang="zxx" sz="2800" spc="-1" err="1">
                <a:solidFill>
                  <a:srgbClr val="000000"/>
                </a:solidFill>
                <a:latin typeface="Calibri"/>
                <a:cs typeface="Calibri"/>
              </a:rPr>
              <a:t>Nonostante</a:t>
            </a:r>
            <a:r>
              <a:rPr lang="zxx" sz="2800" spc="-1">
                <a:solidFill>
                  <a:srgbClr val="000000"/>
                </a:solidFill>
                <a:latin typeface="Calibri"/>
                <a:cs typeface="Calibri"/>
              </a:rPr>
              <a:t> </a:t>
            </a:r>
            <a:r>
              <a:rPr lang="zxx" sz="2800" spc="-1" err="1">
                <a:solidFill>
                  <a:srgbClr val="000000"/>
                </a:solidFill>
                <a:latin typeface="Calibri"/>
                <a:cs typeface="Calibri"/>
              </a:rPr>
              <a:t>ciò</a:t>
            </a:r>
            <a:r>
              <a:rPr lang="zxx" sz="2800" spc="-1">
                <a:solidFill>
                  <a:srgbClr val="000000"/>
                </a:solidFill>
                <a:latin typeface="Calibri"/>
                <a:cs typeface="Calibri"/>
              </a:rPr>
              <a:t>, </a:t>
            </a:r>
            <a:r>
              <a:rPr lang="zxx" sz="2800" spc="-1" err="1">
                <a:solidFill>
                  <a:srgbClr val="000000"/>
                </a:solidFill>
                <a:latin typeface="Calibri"/>
                <a:cs typeface="Calibri"/>
              </a:rPr>
              <a:t>si</a:t>
            </a:r>
            <a:r>
              <a:rPr lang="zxx" sz="2800" spc="-1">
                <a:solidFill>
                  <a:srgbClr val="000000"/>
                </a:solidFill>
                <a:latin typeface="Calibri"/>
                <a:cs typeface="Calibri"/>
              </a:rPr>
              <a:t> è </a:t>
            </a:r>
            <a:r>
              <a:rPr lang="zxx" sz="2800" spc="-1" err="1">
                <a:solidFill>
                  <a:srgbClr val="000000"/>
                </a:solidFill>
                <a:latin typeface="Calibri"/>
                <a:cs typeface="Calibri"/>
              </a:rPr>
              <a:t>pensato</a:t>
            </a:r>
            <a:r>
              <a:rPr lang="zxx" sz="2800" spc="-1">
                <a:solidFill>
                  <a:srgbClr val="000000"/>
                </a:solidFill>
                <a:latin typeface="Calibri"/>
                <a:cs typeface="Calibri"/>
              </a:rPr>
              <a:t> </a:t>
            </a:r>
            <a:r>
              <a:rPr lang="zxx" sz="2800" spc="-1" err="1">
                <a:solidFill>
                  <a:srgbClr val="000000"/>
                </a:solidFill>
                <a:latin typeface="Calibri"/>
                <a:cs typeface="Calibri"/>
              </a:rPr>
              <a:t>comunque</a:t>
            </a:r>
            <a:r>
              <a:rPr lang="zxx" sz="2800" spc="-1">
                <a:solidFill>
                  <a:srgbClr val="000000"/>
                </a:solidFill>
                <a:latin typeface="Calibri"/>
                <a:cs typeface="Calibri"/>
              </a:rPr>
              <a:t> ad </a:t>
            </a:r>
            <a:r>
              <a:rPr lang="zxx" sz="2800" spc="-1" err="1">
                <a:solidFill>
                  <a:srgbClr val="000000"/>
                </a:solidFill>
                <a:latin typeface="Calibri"/>
                <a:cs typeface="Calibri"/>
              </a:rPr>
              <a:t>una</a:t>
            </a:r>
            <a:r>
              <a:rPr lang="zxx" sz="2800" spc="-1">
                <a:solidFill>
                  <a:srgbClr val="000000"/>
                </a:solidFill>
                <a:latin typeface="Calibri"/>
                <a:cs typeface="Calibri"/>
              </a:rPr>
              <a:t> </a:t>
            </a:r>
            <a:r>
              <a:rPr lang="zxx" sz="2800" spc="-1" err="1">
                <a:solidFill>
                  <a:srgbClr val="000000"/>
                </a:solidFill>
                <a:latin typeface="Calibri"/>
                <a:cs typeface="Calibri"/>
              </a:rPr>
              <a:t>possibile</a:t>
            </a:r>
            <a:r>
              <a:rPr lang="zxx" sz="2800" spc="-1">
                <a:solidFill>
                  <a:srgbClr val="000000"/>
                </a:solidFill>
                <a:latin typeface="Calibri"/>
                <a:cs typeface="Calibri"/>
              </a:rPr>
              <a:t> </a:t>
            </a:r>
            <a:r>
              <a:rPr lang="zxx" sz="2800" spc="-1" err="1">
                <a:solidFill>
                  <a:srgbClr val="000000"/>
                </a:solidFill>
                <a:latin typeface="Calibri"/>
                <a:cs typeface="Calibri"/>
              </a:rPr>
              <a:t>strategia</a:t>
            </a:r>
            <a:r>
              <a:rPr lang="zxx" sz="2800" spc="-1">
                <a:solidFill>
                  <a:srgbClr val="000000"/>
                </a:solidFill>
                <a:latin typeface="Calibri"/>
                <a:cs typeface="Calibri"/>
              </a:rPr>
              <a:t> per </a:t>
            </a:r>
            <a:r>
              <a:rPr lang="zxx" sz="2800" spc="-1" err="1">
                <a:solidFill>
                  <a:srgbClr val="000000"/>
                </a:solidFill>
                <a:latin typeface="Calibri"/>
                <a:cs typeface="Calibri"/>
              </a:rPr>
              <a:t>gestire</a:t>
            </a:r>
            <a:r>
              <a:rPr lang="zxx" sz="2800" spc="-1">
                <a:solidFill>
                  <a:srgbClr val="000000"/>
                </a:solidFill>
                <a:latin typeface="Calibri"/>
                <a:cs typeface="Calibri"/>
              </a:rPr>
              <a:t> in </a:t>
            </a:r>
            <a:r>
              <a:rPr lang="zxx" sz="2800" spc="-1" err="1">
                <a:solidFill>
                  <a:srgbClr val="000000"/>
                </a:solidFill>
                <a:latin typeface="Calibri"/>
                <a:cs typeface="Calibri"/>
              </a:rPr>
              <a:t>maniera</a:t>
            </a:r>
            <a:r>
              <a:rPr lang="zxx" sz="2800" spc="-1">
                <a:solidFill>
                  <a:srgbClr val="000000"/>
                </a:solidFill>
                <a:latin typeface="Calibri"/>
                <a:cs typeface="Calibri"/>
              </a:rPr>
              <a:t> </a:t>
            </a:r>
            <a:r>
              <a:rPr lang="zxx" sz="2800" spc="-1" err="1">
                <a:solidFill>
                  <a:srgbClr val="000000"/>
                </a:solidFill>
                <a:latin typeface="Calibri"/>
                <a:cs typeface="Calibri"/>
              </a:rPr>
              <a:t>trasparente</a:t>
            </a:r>
            <a:r>
              <a:rPr lang="zxx" sz="2800" spc="-1">
                <a:solidFill>
                  <a:srgbClr val="000000"/>
                </a:solidFill>
                <a:latin typeface="Calibri"/>
                <a:cs typeface="Calibri"/>
              </a:rPr>
              <a:t> e </a:t>
            </a:r>
            <a:r>
              <a:rPr lang="zxx" sz="2800" spc="-1" err="1">
                <a:solidFill>
                  <a:srgbClr val="000000"/>
                </a:solidFill>
                <a:latin typeface="Calibri"/>
                <a:cs typeface="Calibri"/>
              </a:rPr>
              <a:t>meccanica</a:t>
            </a:r>
            <a:r>
              <a:rPr lang="zxx" sz="2800" spc="-1">
                <a:solidFill>
                  <a:srgbClr val="000000"/>
                </a:solidFill>
                <a:latin typeface="Calibri"/>
                <a:cs typeface="Calibri"/>
              </a:rPr>
              <a:t> la </a:t>
            </a:r>
            <a:r>
              <a:rPr lang="zxx" sz="2800" spc="-1" err="1">
                <a:solidFill>
                  <a:srgbClr val="000000"/>
                </a:solidFill>
                <a:latin typeface="Calibri"/>
                <a:cs typeface="Calibri"/>
              </a:rPr>
              <a:t>validazione</a:t>
            </a:r>
            <a:r>
              <a:rPr lang="zxx" sz="2800" spc="-1">
                <a:solidFill>
                  <a:srgbClr val="000000"/>
                </a:solidFill>
                <a:latin typeface="Calibri"/>
                <a:cs typeface="Calibri"/>
              </a:rPr>
              <a:t> </a:t>
            </a:r>
            <a:r>
              <a:rPr lang="zxx" sz="2800" spc="-1" err="1">
                <a:solidFill>
                  <a:srgbClr val="000000"/>
                </a:solidFill>
                <a:latin typeface="Calibri"/>
                <a:cs typeface="Calibri"/>
              </a:rPr>
              <a:t>dei</a:t>
            </a:r>
            <a:r>
              <a:rPr lang="zxx" sz="2800" spc="-1">
                <a:solidFill>
                  <a:srgbClr val="000000"/>
                </a:solidFill>
                <a:latin typeface="Calibri"/>
                <a:cs typeface="Calibri"/>
              </a:rPr>
              <a:t> </a:t>
            </a:r>
            <a:r>
              <a:rPr lang="zxx" sz="2800" spc="-1" err="1">
                <a:solidFill>
                  <a:srgbClr val="000000"/>
                </a:solidFill>
                <a:latin typeface="Calibri"/>
                <a:cs typeface="Calibri"/>
              </a:rPr>
              <a:t>dati</a:t>
            </a:r>
            <a:r>
              <a:rPr lang="zxx" sz="2800" spc="-1">
                <a:solidFill>
                  <a:srgbClr val="000000"/>
                </a:solidFill>
                <a:latin typeface="Calibri"/>
                <a:cs typeface="Calibri"/>
              </a:rPr>
              <a:t> </a:t>
            </a:r>
            <a:r>
              <a:rPr lang="zxx" sz="2800" spc="-1" err="1">
                <a:solidFill>
                  <a:srgbClr val="000000"/>
                </a:solidFill>
                <a:latin typeface="Calibri"/>
                <a:cs typeface="Calibri"/>
              </a:rPr>
              <a:t>nel</a:t>
            </a:r>
            <a:r>
              <a:rPr lang="zxx" sz="2800" spc="-1">
                <a:solidFill>
                  <a:srgbClr val="000000"/>
                </a:solidFill>
                <a:latin typeface="Calibri"/>
                <a:cs typeface="Calibri"/>
              </a:rPr>
              <a:t> backend; tale </a:t>
            </a:r>
            <a:r>
              <a:rPr lang="zxx" sz="2800" spc="-1" err="1">
                <a:solidFill>
                  <a:srgbClr val="000000"/>
                </a:solidFill>
                <a:latin typeface="Calibri"/>
                <a:cs typeface="Calibri"/>
              </a:rPr>
              <a:t>strategia</a:t>
            </a:r>
            <a:r>
              <a:rPr lang="zxx" sz="2800" spc="-1">
                <a:solidFill>
                  <a:srgbClr val="000000"/>
                </a:solidFill>
                <a:latin typeface="Calibri"/>
                <a:cs typeface="Calibri"/>
              </a:rPr>
              <a:t> è </a:t>
            </a:r>
            <a:r>
              <a:rPr lang="zxx" sz="2800" spc="-1" err="1">
                <a:solidFill>
                  <a:srgbClr val="000000"/>
                </a:solidFill>
                <a:latin typeface="Calibri"/>
                <a:cs typeface="Calibri"/>
              </a:rPr>
              <a:t>consultabile</a:t>
            </a:r>
            <a:r>
              <a:rPr lang="zxx" sz="2800" spc="-1">
                <a:solidFill>
                  <a:srgbClr val="000000"/>
                </a:solidFill>
                <a:latin typeface="Calibri"/>
                <a:cs typeface="Calibri"/>
              </a:rPr>
              <a:t> </a:t>
            </a:r>
            <a:r>
              <a:rPr lang="zxx" sz="2800" spc="-1" err="1">
                <a:solidFill>
                  <a:srgbClr val="000000"/>
                </a:solidFill>
                <a:latin typeface="Calibri"/>
                <a:cs typeface="Calibri"/>
              </a:rPr>
              <a:t>sulla</a:t>
            </a:r>
            <a:r>
              <a:rPr lang="zxx" sz="2800" spc="-1">
                <a:solidFill>
                  <a:srgbClr val="000000"/>
                </a:solidFill>
                <a:latin typeface="Calibri"/>
                <a:cs typeface="Calibri"/>
              </a:rPr>
              <a:t> </a:t>
            </a:r>
            <a:r>
              <a:rPr lang="zxx" sz="2800" spc="-1">
                <a:solidFill>
                  <a:srgbClr val="000000"/>
                </a:solidFill>
                <a:latin typeface="Calibri"/>
                <a:cs typeface="Calibri"/>
                <a:hlinkClick r:id="rId2"/>
              </a:rPr>
              <a:t>documentazione</a:t>
            </a:r>
            <a:r>
              <a:rPr lang="zxx" sz="2800" spc="-1">
                <a:solidFill>
                  <a:srgbClr val="000000"/>
                </a:solidFill>
                <a:latin typeface="Calibri"/>
                <a:cs typeface="Calibri"/>
              </a:rPr>
              <a:t>.</a:t>
            </a:r>
            <a:endParaRPr lang="en-US" sz="2800" spc="-1">
              <a:solidFill>
                <a:srgbClr val="000000"/>
              </a:solidFill>
              <a:latin typeface="Calibri"/>
              <a:cs typeface="Calibri"/>
            </a:endParaRPr>
          </a:p>
        </p:txBody>
      </p:sp>
      <p:sp>
        <p:nvSpPr>
          <p:cNvPr id="54" name="TextBox 53"/>
          <p:cNvSpPr txBox="1"/>
          <p:nvPr/>
        </p:nvSpPr>
        <p:spPr>
          <a:xfrm>
            <a:off x="553155" y="1483361"/>
            <a:ext cx="6238215" cy="728401"/>
          </a:xfrm>
          <a:prstGeom prst="rect">
            <a:avLst/>
          </a:prstGeom>
          <a:noFill/>
          <a:ln w="0">
            <a:noFill/>
          </a:ln>
        </p:spPr>
        <p:txBody>
          <a:bodyPr lIns="108847" tIns="54423" rIns="108847" bIns="54423" anchor="t">
            <a:noAutofit/>
          </a:bodyPr>
          <a:lstStyle/>
          <a:p>
            <a:pPr defTabSz="1105875"/>
            <a:r>
              <a:rPr lang="zxx" sz="4354" spc="-1">
                <a:solidFill>
                  <a:srgbClr val="000000"/>
                </a:solidFill>
                <a:latin typeface="Calibri" panose="020F0502020204030204" pitchFamily="34" charset="0"/>
              </a:rPr>
              <a:t>Validazione (issue #286)</a:t>
            </a:r>
            <a:endParaRPr lang="en-US" sz="4354" spc="-1">
              <a:solidFill>
                <a:srgbClr val="000000"/>
              </a:solidFill>
              <a:latin typeface="Calibri" panose="020F0502020204030204" pitchFamily="34" charset="0"/>
            </a:endParaRPr>
          </a:p>
        </p:txBody>
      </p:sp>
      <p:sp>
        <p:nvSpPr>
          <p:cNvPr id="2" name="sketch line">
            <a:extLst>
              <a:ext uri="{FF2B5EF4-FFF2-40B4-BE49-F238E27FC236}">
                <a16:creationId xmlns:a16="http://schemas.microsoft.com/office/drawing/2014/main" id="{A43AB7FD-BB98-7C10-EF8B-D9B23E38683F}"/>
              </a:ext>
            </a:extLst>
          </p:cNvPr>
          <p:cNvSpPr/>
          <p:nvPr/>
        </p:nvSpPr>
        <p:spPr>
          <a:xfrm>
            <a:off x="883865" y="1331261"/>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3" name="PlaceHolder 2"/>
          <p:cNvSpPr>
            <a:spLocks noGrp="1"/>
          </p:cNvSpPr>
          <p:nvPr>
            <p:ph/>
          </p:nvPr>
        </p:nvSpPr>
        <p:spPr>
          <a:xfrm>
            <a:off x="579278" y="2498682"/>
            <a:ext cx="10971300" cy="3976819"/>
          </a:xfrm>
          <a:prstGeom prst="rect">
            <a:avLst/>
          </a:prstGeom>
          <a:noFill/>
          <a:ln w="0">
            <a:noFill/>
          </a:ln>
        </p:spPr>
        <p:txBody>
          <a:bodyPr lIns="0" tIns="0" rIns="0" bIns="0" anchor="t">
            <a:noAutofit/>
          </a:bodyPr>
          <a:lstStyle/>
          <a:p>
            <a:pPr marL="130175" algn="l">
              <a:spcBef>
                <a:spcPts val="1714"/>
              </a:spcBef>
              <a:buClr>
                <a:srgbClr val="000000"/>
              </a:buClr>
              <a:buSzPct val="45000"/>
            </a:pPr>
            <a:r>
              <a:rPr lang="it-IT" sz="3200" spc="-1">
                <a:solidFill>
                  <a:srgbClr val="000000"/>
                </a:solidFill>
                <a:latin typeface="Calibri"/>
                <a:cs typeface="Calibri"/>
              </a:rPr>
              <a:t>Nelle discussioni future, soprattutto per ciò che riguarda la gestione degli utenti e i meccanismi di accesso/autenticazione (</a:t>
            </a:r>
            <a:r>
              <a:rPr lang="it-IT" sz="3200" i="1" spc="-1">
                <a:solidFill>
                  <a:srgbClr val="000000"/>
                </a:solidFill>
                <a:latin typeface="Calibri"/>
                <a:cs typeface="Calibri"/>
              </a:rPr>
              <a:t>vedi slide successiva</a:t>
            </a:r>
            <a:r>
              <a:rPr lang="it-IT" sz="3200" spc="-1">
                <a:solidFill>
                  <a:srgbClr val="000000"/>
                </a:solidFill>
                <a:latin typeface="Calibri"/>
                <a:cs typeface="Calibri"/>
              </a:rPr>
              <a:t>), consigliamo caldamente di ragionare considerando il fatto che, prima o poi, sarà necessario evolvere l'applicazione per avere molteplici istanze che debbano essere tra loro coerenti.</a:t>
            </a:r>
          </a:p>
        </p:txBody>
      </p:sp>
      <p:sp>
        <p:nvSpPr>
          <p:cNvPr id="54" name="TextBox 53"/>
          <p:cNvSpPr txBox="1"/>
          <p:nvPr/>
        </p:nvSpPr>
        <p:spPr>
          <a:xfrm>
            <a:off x="576245" y="1483361"/>
            <a:ext cx="10775579" cy="728401"/>
          </a:xfrm>
          <a:prstGeom prst="rect">
            <a:avLst/>
          </a:prstGeom>
          <a:noFill/>
          <a:ln w="0">
            <a:noFill/>
          </a:ln>
        </p:spPr>
        <p:txBody>
          <a:bodyPr lIns="108847" tIns="54423" rIns="108847" bIns="54423" anchor="t">
            <a:noAutofit/>
          </a:bodyPr>
          <a:lstStyle/>
          <a:p>
            <a:pPr defTabSz="1105875"/>
            <a:r>
              <a:rPr lang="it-IT" sz="4350" spc="-1">
                <a:solidFill>
                  <a:srgbClr val="000000"/>
                </a:solidFill>
                <a:latin typeface="Calibri"/>
                <a:cs typeface="Calibri"/>
              </a:rPr>
              <a:t>Attenzione alla </a:t>
            </a:r>
            <a:r>
              <a:rPr lang="it-IT" sz="4350" spc="-1" err="1">
                <a:solidFill>
                  <a:srgbClr val="000000"/>
                </a:solidFill>
                <a:latin typeface="Calibri"/>
                <a:cs typeface="Calibri"/>
              </a:rPr>
              <a:t>multitenancy</a:t>
            </a:r>
            <a:r>
              <a:rPr lang="it-IT" sz="4350" spc="-1">
                <a:solidFill>
                  <a:srgbClr val="000000"/>
                </a:solidFill>
                <a:latin typeface="Calibri"/>
                <a:cs typeface="Calibri"/>
              </a:rPr>
              <a:t> (</a:t>
            </a:r>
            <a:r>
              <a:rPr lang="it-IT" sz="4350" spc="-1" err="1">
                <a:solidFill>
                  <a:srgbClr val="000000"/>
                </a:solidFill>
                <a:latin typeface="Calibri"/>
                <a:cs typeface="Calibri"/>
              </a:rPr>
              <a:t>issue</a:t>
            </a:r>
            <a:r>
              <a:rPr lang="it-IT" sz="4350" spc="-1">
                <a:solidFill>
                  <a:srgbClr val="000000"/>
                </a:solidFill>
                <a:latin typeface="Calibri"/>
                <a:cs typeface="Calibri"/>
              </a:rPr>
              <a:t> #302)</a:t>
            </a:r>
            <a:endParaRPr lang="it-IT" sz="4350" spc="-1">
              <a:solidFill>
                <a:srgbClr val="000000"/>
              </a:solidFill>
              <a:latin typeface="Calibri" panose="020F0502020204030204" pitchFamily="34" charset="0"/>
              <a:cs typeface="Calibri"/>
            </a:endParaRPr>
          </a:p>
        </p:txBody>
      </p:sp>
      <p:sp>
        <p:nvSpPr>
          <p:cNvPr id="2" name="sketch line">
            <a:extLst>
              <a:ext uri="{FF2B5EF4-FFF2-40B4-BE49-F238E27FC236}">
                <a16:creationId xmlns:a16="http://schemas.microsoft.com/office/drawing/2014/main" id="{A43AB7FD-BB98-7C10-EF8B-D9B23E38683F}"/>
              </a:ext>
            </a:extLst>
          </p:cNvPr>
          <p:cNvSpPr/>
          <p:nvPr/>
        </p:nvSpPr>
        <p:spPr>
          <a:xfrm>
            <a:off x="883865" y="1331261"/>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extLst>
      <p:ext uri="{BB962C8B-B14F-4D97-AF65-F5344CB8AC3E}">
        <p14:creationId xmlns:p14="http://schemas.microsoft.com/office/powerpoint/2010/main" val="2014362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609755" y="273422"/>
            <a:ext cx="10971300" cy="1144631"/>
          </a:xfrm>
          <a:prstGeom prst="rect">
            <a:avLst/>
          </a:prstGeom>
          <a:noFill/>
          <a:ln w="0">
            <a:noFill/>
          </a:ln>
        </p:spPr>
        <p:txBody>
          <a:bodyPr lIns="0" tIns="0" rIns="0" bIns="0" anchor="ctr">
            <a:noAutofit/>
          </a:bodyPr>
          <a:lstStyle/>
          <a:p>
            <a:r>
              <a:rPr lang="zxx" spc="-1">
                <a:solidFill>
                  <a:srgbClr val="000000"/>
                </a:solidFill>
              </a:rPr>
              <a:t>Ai posteri</a:t>
            </a:r>
            <a:endParaRPr lang="en-US" spc="-1">
              <a:solidFill>
                <a:srgbClr val="000000"/>
              </a:solidFill>
            </a:endParaRPr>
          </a:p>
        </p:txBody>
      </p:sp>
      <p:sp>
        <p:nvSpPr>
          <p:cNvPr id="53" name="PlaceHolder 2"/>
          <p:cNvSpPr>
            <a:spLocks noGrp="1"/>
          </p:cNvSpPr>
          <p:nvPr>
            <p:ph/>
          </p:nvPr>
        </p:nvSpPr>
        <p:spPr>
          <a:xfrm>
            <a:off x="613914" y="2221591"/>
            <a:ext cx="10971300" cy="4357819"/>
          </a:xfrm>
          <a:prstGeom prst="rect">
            <a:avLst/>
          </a:prstGeom>
          <a:noFill/>
          <a:ln w="0">
            <a:noFill/>
          </a:ln>
        </p:spPr>
        <p:txBody>
          <a:bodyPr lIns="0" tIns="0" rIns="0" bIns="0" anchor="t">
            <a:noAutofit/>
          </a:bodyPr>
          <a:lstStyle/>
          <a:p>
            <a:pPr marL="130175" algn="l">
              <a:spcBef>
                <a:spcPts val="1714"/>
              </a:spcBef>
              <a:buClr>
                <a:srgbClr val="000000"/>
              </a:buClr>
              <a:buSzPct val="45000"/>
            </a:pPr>
            <a:r>
              <a:rPr lang="it-IT" sz="2800" spc="-1">
                <a:solidFill>
                  <a:srgbClr val="000000"/>
                </a:solidFill>
                <a:latin typeface="Calibri"/>
                <a:cs typeface="Calibri"/>
              </a:rPr>
              <a:t>Le necessità di sviluppo in questo anno di corso non hanno permesso di indagare a fondo la realizzazione di meccanismi di sicurezza. Nello specifico, mancano nel programma parti che si occupino:</a:t>
            </a:r>
          </a:p>
          <a:p>
            <a:pPr marL="587375" indent="-457200" algn="l">
              <a:spcBef>
                <a:spcPts val="1714"/>
              </a:spcBef>
              <a:buFont typeface="Arial"/>
              <a:buChar char="•"/>
            </a:pPr>
            <a:r>
              <a:rPr lang="it-IT" sz="2800" spc="-1">
                <a:solidFill>
                  <a:srgbClr val="000000"/>
                </a:solidFill>
                <a:latin typeface="Calibri"/>
                <a:cs typeface="Calibri"/>
              </a:rPr>
              <a:t>Della </a:t>
            </a:r>
            <a:r>
              <a:rPr lang="it-IT" sz="2800" b="1" i="1" spc="-1">
                <a:solidFill>
                  <a:srgbClr val="000000"/>
                </a:solidFill>
                <a:latin typeface="Calibri"/>
                <a:cs typeface="Calibri"/>
              </a:rPr>
              <a:t>confidenzialità </a:t>
            </a:r>
            <a:r>
              <a:rPr lang="it-IT" sz="2800" spc="-1">
                <a:solidFill>
                  <a:srgbClr val="000000"/>
                </a:solidFill>
                <a:latin typeface="Calibri"/>
                <a:cs typeface="Calibri"/>
              </a:rPr>
              <a:t>(anche se per questa sarebbe necessario avere certificati TLS, pertanto dovrebbe essere una questione relativa alle fasi finali dello sviluppo dell'intero progetto).</a:t>
            </a:r>
          </a:p>
          <a:p>
            <a:pPr marL="587375" indent="-457200" algn="l">
              <a:spcBef>
                <a:spcPts val="1714"/>
              </a:spcBef>
              <a:buFont typeface="Arial"/>
              <a:buChar char="•"/>
            </a:pPr>
            <a:r>
              <a:rPr lang="it-IT" sz="2800" spc="-1">
                <a:solidFill>
                  <a:srgbClr val="000000"/>
                </a:solidFill>
                <a:latin typeface="Calibri"/>
                <a:cs typeface="Calibri"/>
              </a:rPr>
              <a:t>Dell'</a:t>
            </a:r>
            <a:r>
              <a:rPr lang="it-IT" sz="2800" b="1" i="1" spc="-1">
                <a:solidFill>
                  <a:srgbClr val="000000"/>
                </a:solidFill>
                <a:latin typeface="Calibri"/>
                <a:cs typeface="Calibri"/>
              </a:rPr>
              <a:t>autenticazione </a:t>
            </a:r>
            <a:r>
              <a:rPr lang="it-IT" sz="2800" i="1" spc="-1">
                <a:solidFill>
                  <a:srgbClr val="000000"/>
                </a:solidFill>
                <a:latin typeface="Calibri"/>
                <a:cs typeface="Calibri"/>
              </a:rPr>
              <a:t>(#282)</a:t>
            </a:r>
            <a:r>
              <a:rPr lang="it-IT" sz="2800" spc="-1">
                <a:solidFill>
                  <a:srgbClr val="000000"/>
                </a:solidFill>
                <a:latin typeface="Calibri"/>
                <a:cs typeface="Calibri"/>
              </a:rPr>
              <a:t>: l'unico controllo all'accesso del sistema è per ora lasciato all'utilizzo lecito del </a:t>
            </a:r>
            <a:r>
              <a:rPr lang="it-IT" sz="2800" spc="-1" err="1">
                <a:solidFill>
                  <a:srgbClr val="000000"/>
                </a:solidFill>
                <a:latin typeface="Calibri"/>
                <a:cs typeface="Calibri"/>
              </a:rPr>
              <a:t>frontend</a:t>
            </a:r>
            <a:r>
              <a:rPr lang="it-IT" sz="2800" spc="-1">
                <a:solidFill>
                  <a:srgbClr val="000000"/>
                </a:solidFill>
                <a:latin typeface="Calibri"/>
                <a:cs typeface="Calibri"/>
              </a:rPr>
              <a:t>. Nel momento in cui però si accede all'API REST del sistema senza utilizzare il </a:t>
            </a:r>
            <a:r>
              <a:rPr lang="it-IT" sz="2800" spc="-1" err="1">
                <a:solidFill>
                  <a:srgbClr val="000000"/>
                </a:solidFill>
                <a:latin typeface="Calibri"/>
                <a:cs typeface="Calibri"/>
              </a:rPr>
              <a:t>frontend</a:t>
            </a:r>
            <a:r>
              <a:rPr lang="it-IT" sz="2800" spc="-1">
                <a:solidFill>
                  <a:srgbClr val="000000"/>
                </a:solidFill>
                <a:latin typeface="Calibri"/>
                <a:cs typeface="Calibri"/>
              </a:rPr>
              <a:t> (e.g. </a:t>
            </a:r>
            <a:r>
              <a:rPr lang="it-IT" sz="2800" spc="-1" err="1">
                <a:solidFill>
                  <a:srgbClr val="000000"/>
                </a:solidFill>
                <a:latin typeface="Calibri"/>
                <a:cs typeface="Calibri"/>
              </a:rPr>
              <a:t>Postman</a:t>
            </a:r>
            <a:r>
              <a:rPr lang="it-IT" sz="2800" spc="-1">
                <a:solidFill>
                  <a:srgbClr val="000000"/>
                </a:solidFill>
                <a:latin typeface="Calibri"/>
                <a:cs typeface="Calibri"/>
              </a:rPr>
              <a:t>), ogni garanzia di sicurezza all'accesso crolla.</a:t>
            </a:r>
          </a:p>
        </p:txBody>
      </p:sp>
      <p:sp>
        <p:nvSpPr>
          <p:cNvPr id="54" name="TextBox 53"/>
          <p:cNvSpPr txBox="1"/>
          <p:nvPr/>
        </p:nvSpPr>
        <p:spPr>
          <a:xfrm>
            <a:off x="553155" y="1483361"/>
            <a:ext cx="6238215" cy="728401"/>
          </a:xfrm>
          <a:prstGeom prst="rect">
            <a:avLst/>
          </a:prstGeom>
          <a:noFill/>
          <a:ln w="0">
            <a:noFill/>
          </a:ln>
        </p:spPr>
        <p:txBody>
          <a:bodyPr lIns="108847" tIns="54423" rIns="108847" bIns="54423" anchor="t">
            <a:noAutofit/>
          </a:bodyPr>
          <a:lstStyle/>
          <a:p>
            <a:pPr defTabSz="1105875"/>
            <a:r>
              <a:rPr lang="zxx" sz="4350" spc="-1">
                <a:solidFill>
                  <a:srgbClr val="000000"/>
                </a:solidFill>
                <a:latin typeface="Calibri"/>
                <a:cs typeface="Calibri"/>
              </a:rPr>
              <a:t>Sicurezza</a:t>
            </a:r>
            <a:endParaRPr lang="it-IT" sz="4350" spc="-1">
              <a:solidFill>
                <a:srgbClr val="000000"/>
              </a:solidFill>
              <a:latin typeface="Calibri" panose="020F0502020204030204" pitchFamily="34" charset="0"/>
              <a:cs typeface="Calibri"/>
            </a:endParaRPr>
          </a:p>
        </p:txBody>
      </p:sp>
      <p:sp>
        <p:nvSpPr>
          <p:cNvPr id="2" name="sketch line">
            <a:extLst>
              <a:ext uri="{FF2B5EF4-FFF2-40B4-BE49-F238E27FC236}">
                <a16:creationId xmlns:a16="http://schemas.microsoft.com/office/drawing/2014/main" id="{A43AB7FD-BB98-7C10-EF8B-D9B23E38683F}"/>
              </a:ext>
            </a:extLst>
          </p:cNvPr>
          <p:cNvSpPr/>
          <p:nvPr/>
        </p:nvSpPr>
        <p:spPr>
          <a:xfrm>
            <a:off x="883865" y="1331261"/>
            <a:ext cx="10423080" cy="17280"/>
          </a:xfrm>
          <a:custGeom>
            <a:avLst/>
            <a:gdLst>
              <a:gd name="textAreaLeft" fmla="*/ 0 w 10423080"/>
              <a:gd name="textAreaRight" fmla="*/ 10424160 w 10423080"/>
              <a:gd name="textAreaTop" fmla="*/ 0 h 17280"/>
              <a:gd name="textAreaBottom" fmla="*/ 18360 h 1728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a:lnSpc>
                <a:spcPct val="100000"/>
              </a:lnSpc>
            </a:pPr>
            <a:endParaRPr lang="en-US" sz="1800" b="0" strike="noStrike" spc="-1">
              <a:solidFill>
                <a:schemeClr val="lt1"/>
              </a:solidFill>
              <a:latin typeface="Calibri"/>
              <a:ea typeface="DejaVu Sans"/>
            </a:endParaRPr>
          </a:p>
        </p:txBody>
      </p:sp>
    </p:spTree>
    <p:extLst>
      <p:ext uri="{BB962C8B-B14F-4D97-AF65-F5344CB8AC3E}">
        <p14:creationId xmlns:p14="http://schemas.microsoft.com/office/powerpoint/2010/main" val="308637595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101</Slides>
  <Notes>63</Notes>
  <HiddenSlides>0</HiddenSlides>
  <ScaleCrop>false</ScaleCrop>
  <HeadingPairs>
    <vt:vector size="4" baseType="variant">
      <vt:variant>
        <vt:lpstr>Theme</vt:lpstr>
      </vt:variant>
      <vt:variant>
        <vt:i4>8</vt:i4>
      </vt:variant>
      <vt:variant>
        <vt:lpstr>Slide Titles</vt:lpstr>
      </vt:variant>
      <vt:variant>
        <vt:i4>101</vt:i4>
      </vt:variant>
    </vt:vector>
  </HeadingPairs>
  <TitlesOfParts>
    <vt:vector size="109" baseType="lpstr">
      <vt:lpstr>1_Office Theme</vt:lpstr>
      <vt:lpstr>2_Office Theme</vt:lpstr>
      <vt:lpstr>3_Office Theme</vt:lpstr>
      <vt:lpstr>4_Office Theme</vt:lpstr>
      <vt:lpstr>5_Office Theme</vt:lpstr>
      <vt:lpstr>6_Office Theme</vt:lpstr>
      <vt:lpstr>Tema di Office</vt:lpstr>
      <vt:lpstr>Office 2013 - 2022 Theme</vt:lpstr>
      <vt:lpstr>MS3 – Medical Staff Shift Scheduler</vt:lpstr>
      <vt:lpstr>Introduzione</vt:lpstr>
      <vt:lpstr>Obiettivi</vt:lpstr>
      <vt:lpstr>Nuove funzionalità</vt:lpstr>
      <vt:lpstr>Sprint di progetto</vt:lpstr>
      <vt:lpstr>Sprint timeline</vt:lpstr>
      <vt:lpstr>Sprint 0</vt:lpstr>
      <vt:lpstr>Sprint 0</vt:lpstr>
      <vt:lpstr>Sprint 0</vt:lpstr>
      <vt:lpstr>Sprint 0</vt:lpstr>
      <vt:lpstr>Sprint 0</vt:lpstr>
      <vt:lpstr>Sprint 0</vt:lpstr>
      <vt:lpstr>Sprint 0+</vt:lpstr>
      <vt:lpstr>Sprint 0+</vt:lpstr>
      <vt:lpstr>Sprint 0+</vt:lpstr>
      <vt:lpstr>Sprint 0+</vt:lpstr>
      <vt:lpstr>Sprint 1</vt:lpstr>
      <vt:lpstr>PowerPoint Presentation</vt:lpstr>
      <vt:lpstr>PowerPoint Presentation</vt:lpstr>
      <vt:lpstr>PowerPoint Presentation</vt:lpstr>
      <vt:lpstr>PowerPoint Presentation</vt:lpstr>
      <vt:lpstr>Sprint 2</vt:lpstr>
      <vt:lpstr>PowerPoint Presentation</vt:lpstr>
      <vt:lpstr>PowerPoint Presentation</vt:lpstr>
      <vt:lpstr>PowerPoint Presentation</vt:lpstr>
      <vt:lpstr>PowerPoint Presentation</vt:lpstr>
      <vt:lpstr>PowerPoint Presentation</vt:lpstr>
      <vt:lpstr>Evoluzione dello schema E-R (parziale)</vt:lpstr>
      <vt:lpstr>PowerPoint Presentation</vt:lpstr>
      <vt:lpstr>Evoluzione dello schema E-R (3)</vt:lpstr>
      <vt:lpstr>PowerPoint Presentation</vt:lpstr>
      <vt:lpstr>PowerPoint Presentation</vt:lpstr>
      <vt:lpstr>PowerPoint Presentation</vt:lpstr>
      <vt:lpstr>Sprint 3</vt:lpstr>
      <vt:lpstr>Sprint 3 (durata: 1 settimana)</vt:lpstr>
      <vt:lpstr>Sprint 3</vt:lpstr>
      <vt:lpstr>Sprint 3</vt:lpstr>
      <vt:lpstr>Sprint 3</vt:lpstr>
      <vt:lpstr>Sprint 4</vt:lpstr>
      <vt:lpstr>Sprint 4</vt:lpstr>
      <vt:lpstr>Sprint 4 </vt:lpstr>
      <vt:lpstr>Sprint 4 – Refactoring</vt:lpstr>
      <vt:lpstr>PowerPoint Presentation</vt:lpstr>
      <vt:lpstr>Sprint 4 – Tipologie di Specializzandi</vt:lpstr>
      <vt:lpstr>Sprint 4 – incremento per il configuratore</vt:lpstr>
      <vt:lpstr>Sprint 4 - Scheduler</vt:lpstr>
      <vt:lpstr>Sprint 5</vt:lpstr>
      <vt:lpstr>Sprint 5</vt:lpstr>
      <vt:lpstr>Sprint 5 – Sistema di Notifica</vt:lpstr>
      <vt:lpstr>Sprint 5 – CRUD Servizi e Assegnazioni</vt:lpstr>
      <vt:lpstr>Sprint 5 – Backlog CRUD Servizi</vt:lpstr>
      <vt:lpstr>Sprint 5 - Scheduler</vt:lpstr>
      <vt:lpstr>Sprint 5 – Criticità dello Scheduler</vt:lpstr>
      <vt:lpstr>Sprint 6</vt:lpstr>
      <vt:lpstr>Sprint 6</vt:lpstr>
      <vt:lpstr>Sprint 6 – Preparazione alla Release</vt:lpstr>
      <vt:lpstr>Sprint 6 – Localizzazione</vt:lpstr>
      <vt:lpstr>Sprint 6 - Scheduler</vt:lpstr>
      <vt:lpstr>Sprint 6 – Criticità dello Scheduler</vt:lpstr>
      <vt:lpstr>Sprint 7</vt:lpstr>
      <vt:lpstr>Prospettiva generale</vt:lpstr>
      <vt:lpstr>Outline</vt:lpstr>
      <vt:lpstr>Frontend: eccezioni del fetching</vt:lpstr>
      <vt:lpstr>Modifica profilo utente (1)</vt:lpstr>
      <vt:lpstr>Modifica profilo utente (2)</vt:lpstr>
      <vt:lpstr>Modifica profilo utente (3)</vt:lpstr>
      <vt:lpstr>Bug Fixing</vt:lpstr>
      <vt:lpstr>Bug Fixing: test sui vincoli</vt:lpstr>
      <vt:lpstr>Debugging: Scheduler </vt:lpstr>
      <vt:lpstr>Analisi dei dati</vt:lpstr>
      <vt:lpstr>Analisi produzione Development Team</vt:lpstr>
      <vt:lpstr>PowerPoint Presentation</vt:lpstr>
      <vt:lpstr>Quanto tempo è stato impiegato?</vt:lpstr>
      <vt:lpstr>PowerPoint Presentation</vt:lpstr>
      <vt:lpstr>PowerPoint Presentation</vt:lpstr>
      <vt:lpstr>PowerPoint Presentation</vt:lpstr>
      <vt:lpstr>PowerPoint Presentation</vt:lpstr>
      <vt:lpstr>PowerPoint Presentation</vt:lpstr>
      <vt:lpstr>2. Come è stato impiegato il tempo a disposizione?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Come si riflette sul progetto l'utilizzo del tempo?</vt:lpstr>
      <vt:lpstr>PowerPoint Presentation</vt:lpstr>
      <vt:lpstr>PowerPoint Presentation</vt:lpstr>
      <vt:lpstr>Ai Posteri</vt:lpstr>
      <vt:lpstr>Ai posteri</vt:lpstr>
      <vt:lpstr>Ai posteri</vt:lpstr>
      <vt:lpstr>Ai posteri</vt:lpstr>
      <vt:lpstr>Ai posteri</vt:lpstr>
      <vt:lpstr>Ai posteri</vt:lpstr>
      <vt:lpstr>Ai posteri</vt:lpstr>
      <vt:lpstr>Ai posteri</vt:lpstr>
      <vt:lpstr>Ai posteri</vt:lpstr>
      <vt:lpstr>Ai posteri</vt:lpstr>
      <vt:lpstr>Grazie dell'attenzione!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MS3 – Medical Staff Shift Scheduler</dc:title>
  <dc:creator>Danilo D'Amico</dc:creator>
  <cp:revision>1</cp:revision>
  <dcterms:created xsi:type="dcterms:W3CDTF">2024-02-23T22:40:37Z</dcterms:created>
  <dcterms:modified xsi:type="dcterms:W3CDTF">2024-02-26T08:56:23Z</dcterms:modified>
</cp:coreProperties>
</file>